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8" r:id="rId6"/>
    <p:sldId id="267" r:id="rId7"/>
    <p:sldId id="258" r:id="rId8"/>
    <p:sldId id="264" r:id="rId9"/>
    <p:sldId id="259" r:id="rId10"/>
    <p:sldId id="260" r:id="rId11"/>
    <p:sldId id="261" r:id="rId12"/>
    <p:sldId id="263" r:id="rId13"/>
    <p:sldId id="262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8ABF5-A7B6-456F-BE2A-45AFF5B16A1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FC174F-11F2-4468-99F7-1C187C93E70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1. Plan prévisionnel</a:t>
          </a:r>
          <a:endParaRPr lang="en-US"/>
        </a:p>
      </dgm:t>
    </dgm:pt>
    <dgm:pt modelId="{7F9277CF-B95E-4F0C-B30A-1814B76FB0BF}" type="parTrans" cxnId="{DDFB35C2-B962-4AE3-84C3-DCAE0962527E}">
      <dgm:prSet/>
      <dgm:spPr/>
      <dgm:t>
        <a:bodyPr/>
        <a:lstStyle/>
        <a:p>
          <a:endParaRPr lang="en-US"/>
        </a:p>
      </dgm:t>
    </dgm:pt>
    <dgm:pt modelId="{2BC601DB-6F38-43AB-ADBE-005833C6C7DD}" type="sibTrans" cxnId="{DDFB35C2-B962-4AE3-84C3-DCAE0962527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DCD510B-C3C0-4C05-A079-51A5DEFBF66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2. Classification avec BERT + Réseau de neurones</a:t>
          </a:r>
          <a:endParaRPr lang="en-US"/>
        </a:p>
      </dgm:t>
    </dgm:pt>
    <dgm:pt modelId="{5460459B-02C3-45E6-A4CE-BC0CFB19BAEA}" type="parTrans" cxnId="{CFCF8AA0-C076-495F-AB39-7B29E5954C77}">
      <dgm:prSet/>
      <dgm:spPr/>
      <dgm:t>
        <a:bodyPr/>
        <a:lstStyle/>
        <a:p>
          <a:endParaRPr lang="en-US"/>
        </a:p>
      </dgm:t>
    </dgm:pt>
    <dgm:pt modelId="{36123B37-DC4E-403D-A545-4FEDB294EF69}" type="sibTrans" cxnId="{CFCF8AA0-C076-495F-AB39-7B29E5954C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AF0B8A-72F5-4F11-94C5-D24E41B9278E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3. Classification avec Mistral 7b</a:t>
          </a:r>
          <a:endParaRPr lang="en-US"/>
        </a:p>
      </dgm:t>
    </dgm:pt>
    <dgm:pt modelId="{32453E5E-4381-420D-AFF2-894C519D4420}" type="parTrans" cxnId="{BF6292CB-C1B4-4038-B85F-391AD44FCAFA}">
      <dgm:prSet/>
      <dgm:spPr/>
      <dgm:t>
        <a:bodyPr/>
        <a:lstStyle/>
        <a:p>
          <a:endParaRPr lang="en-US"/>
        </a:p>
      </dgm:t>
    </dgm:pt>
    <dgm:pt modelId="{E9A14485-377F-4488-BD32-57FB7D4DFD83}" type="sibTrans" cxnId="{BF6292CB-C1B4-4038-B85F-391AD44FCA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3A8B9D4-3B7E-4B31-A371-7E863C8B5C0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4. Conclusion</a:t>
          </a:r>
          <a:endParaRPr lang="en-US"/>
        </a:p>
      </dgm:t>
    </dgm:pt>
    <dgm:pt modelId="{45A0EA36-9DFA-4133-B240-7F6CEBF4CF3C}" type="parTrans" cxnId="{929CF810-533F-4A9B-A4AC-2C41C68AF2E6}">
      <dgm:prSet/>
      <dgm:spPr/>
      <dgm:t>
        <a:bodyPr/>
        <a:lstStyle/>
        <a:p>
          <a:endParaRPr lang="en-US"/>
        </a:p>
      </dgm:t>
    </dgm:pt>
    <dgm:pt modelId="{39AE11CB-2EBF-4A81-9B50-82B79FCA6CAB}" type="sibTrans" cxnId="{929CF810-533F-4A9B-A4AC-2C41C68AF2E6}">
      <dgm:prSet/>
      <dgm:spPr/>
      <dgm:t>
        <a:bodyPr/>
        <a:lstStyle/>
        <a:p>
          <a:endParaRPr lang="en-US"/>
        </a:p>
      </dgm:t>
    </dgm:pt>
    <dgm:pt modelId="{3177744F-67E0-46B9-8013-C70474EA9615}" type="pres">
      <dgm:prSet presAssocID="{B798ABF5-A7B6-456F-BE2A-45AFF5B16A1F}" presName="root" presStyleCnt="0">
        <dgm:presLayoutVars>
          <dgm:dir/>
          <dgm:resizeHandles val="exact"/>
        </dgm:presLayoutVars>
      </dgm:prSet>
      <dgm:spPr/>
    </dgm:pt>
    <dgm:pt modelId="{56806E30-0D37-463B-8F6D-5470A276608C}" type="pres">
      <dgm:prSet presAssocID="{B798ABF5-A7B6-456F-BE2A-45AFF5B16A1F}" presName="container" presStyleCnt="0">
        <dgm:presLayoutVars>
          <dgm:dir/>
          <dgm:resizeHandles val="exact"/>
        </dgm:presLayoutVars>
      </dgm:prSet>
      <dgm:spPr/>
    </dgm:pt>
    <dgm:pt modelId="{9B2D93D5-DC70-4B9D-A667-39A9FD81046B}" type="pres">
      <dgm:prSet presAssocID="{D5FC174F-11F2-4468-99F7-1C187C93E70D}" presName="compNode" presStyleCnt="0"/>
      <dgm:spPr/>
    </dgm:pt>
    <dgm:pt modelId="{B000434B-E475-4049-A3C7-8D473DBFD60E}" type="pres">
      <dgm:prSet presAssocID="{D5FC174F-11F2-4468-99F7-1C187C93E70D}" presName="iconBgRect" presStyleLbl="bgShp" presStyleIdx="0" presStyleCnt="4"/>
      <dgm:spPr/>
    </dgm:pt>
    <dgm:pt modelId="{6F6244F2-1596-4DA5-AB21-6023A26409C4}" type="pres">
      <dgm:prSet presAssocID="{D5FC174F-11F2-4468-99F7-1C187C93E7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978ED2A5-5EF4-44D8-84AA-32C2FF479E64}" type="pres">
      <dgm:prSet presAssocID="{D5FC174F-11F2-4468-99F7-1C187C93E70D}" presName="spaceRect" presStyleCnt="0"/>
      <dgm:spPr/>
    </dgm:pt>
    <dgm:pt modelId="{FF014C5D-FF54-4644-8AE7-4F93DD601274}" type="pres">
      <dgm:prSet presAssocID="{D5FC174F-11F2-4468-99F7-1C187C93E70D}" presName="textRect" presStyleLbl="revTx" presStyleIdx="0" presStyleCnt="4">
        <dgm:presLayoutVars>
          <dgm:chMax val="1"/>
          <dgm:chPref val="1"/>
        </dgm:presLayoutVars>
      </dgm:prSet>
      <dgm:spPr/>
    </dgm:pt>
    <dgm:pt modelId="{121CC46F-E4CF-49BC-8950-7F88AB294637}" type="pres">
      <dgm:prSet presAssocID="{2BC601DB-6F38-43AB-ADBE-005833C6C7DD}" presName="sibTrans" presStyleLbl="sibTrans2D1" presStyleIdx="0" presStyleCnt="0"/>
      <dgm:spPr/>
    </dgm:pt>
    <dgm:pt modelId="{7F98126A-57BD-4E71-8271-0612603BB55C}" type="pres">
      <dgm:prSet presAssocID="{2DCD510B-C3C0-4C05-A079-51A5DEFBF663}" presName="compNode" presStyleCnt="0"/>
      <dgm:spPr/>
    </dgm:pt>
    <dgm:pt modelId="{439DF383-CE16-4174-BB44-4CE6AEBA1B68}" type="pres">
      <dgm:prSet presAssocID="{2DCD510B-C3C0-4C05-A079-51A5DEFBF663}" presName="iconBgRect" presStyleLbl="bgShp" presStyleIdx="1" presStyleCnt="4"/>
      <dgm:spPr/>
    </dgm:pt>
    <dgm:pt modelId="{D30CCD58-E8B2-4034-9C4E-371D97628B09}" type="pres">
      <dgm:prSet presAssocID="{2DCD510B-C3C0-4C05-A079-51A5DEFBF6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au"/>
        </a:ext>
      </dgm:extLst>
    </dgm:pt>
    <dgm:pt modelId="{4DCA62BF-6834-446F-A668-82FF073EF21D}" type="pres">
      <dgm:prSet presAssocID="{2DCD510B-C3C0-4C05-A079-51A5DEFBF663}" presName="spaceRect" presStyleCnt="0"/>
      <dgm:spPr/>
    </dgm:pt>
    <dgm:pt modelId="{01006BF2-2543-4B12-91C8-77A3F4B6CC55}" type="pres">
      <dgm:prSet presAssocID="{2DCD510B-C3C0-4C05-A079-51A5DEFBF663}" presName="textRect" presStyleLbl="revTx" presStyleIdx="1" presStyleCnt="4">
        <dgm:presLayoutVars>
          <dgm:chMax val="1"/>
          <dgm:chPref val="1"/>
        </dgm:presLayoutVars>
      </dgm:prSet>
      <dgm:spPr/>
    </dgm:pt>
    <dgm:pt modelId="{F8703E0F-5261-4582-ACA7-1C3476402D23}" type="pres">
      <dgm:prSet presAssocID="{36123B37-DC4E-403D-A545-4FEDB294EF69}" presName="sibTrans" presStyleLbl="sibTrans2D1" presStyleIdx="0" presStyleCnt="0"/>
      <dgm:spPr/>
    </dgm:pt>
    <dgm:pt modelId="{D067EAC9-3F4F-4234-8716-A24933FD6255}" type="pres">
      <dgm:prSet presAssocID="{16AF0B8A-72F5-4F11-94C5-D24E41B9278E}" presName="compNode" presStyleCnt="0"/>
      <dgm:spPr/>
    </dgm:pt>
    <dgm:pt modelId="{5E342C4B-BD8B-44C6-B83C-64C34FE505A4}" type="pres">
      <dgm:prSet presAssocID="{16AF0B8A-72F5-4F11-94C5-D24E41B9278E}" presName="iconBgRect" presStyleLbl="bgShp" presStyleIdx="2" presStyleCnt="4"/>
      <dgm:spPr/>
    </dgm:pt>
    <dgm:pt modelId="{D8A08846-FEB5-4648-9DBD-42553E5D105D}" type="pres">
      <dgm:prSet presAssocID="{16AF0B8A-72F5-4F11-94C5-D24E41B927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érarchie"/>
        </a:ext>
      </dgm:extLst>
    </dgm:pt>
    <dgm:pt modelId="{929CC390-EBF4-402F-A228-9F3BD8992FCF}" type="pres">
      <dgm:prSet presAssocID="{16AF0B8A-72F5-4F11-94C5-D24E41B9278E}" presName="spaceRect" presStyleCnt="0"/>
      <dgm:spPr/>
    </dgm:pt>
    <dgm:pt modelId="{1707A829-0EEB-4B1E-9CDB-31EC1BBAAC92}" type="pres">
      <dgm:prSet presAssocID="{16AF0B8A-72F5-4F11-94C5-D24E41B9278E}" presName="textRect" presStyleLbl="revTx" presStyleIdx="2" presStyleCnt="4">
        <dgm:presLayoutVars>
          <dgm:chMax val="1"/>
          <dgm:chPref val="1"/>
        </dgm:presLayoutVars>
      </dgm:prSet>
      <dgm:spPr/>
    </dgm:pt>
    <dgm:pt modelId="{0355C1B3-DEBF-4072-A92E-12170AEB920E}" type="pres">
      <dgm:prSet presAssocID="{E9A14485-377F-4488-BD32-57FB7D4DFD83}" presName="sibTrans" presStyleLbl="sibTrans2D1" presStyleIdx="0" presStyleCnt="0"/>
      <dgm:spPr/>
    </dgm:pt>
    <dgm:pt modelId="{D2130005-8358-4E4A-B681-26B766E6D009}" type="pres">
      <dgm:prSet presAssocID="{73A8B9D4-3B7E-4B31-A371-7E863C8B5C0A}" presName="compNode" presStyleCnt="0"/>
      <dgm:spPr/>
    </dgm:pt>
    <dgm:pt modelId="{F9F009DA-7EA1-45B1-BF2E-2E449848A4AB}" type="pres">
      <dgm:prSet presAssocID="{73A8B9D4-3B7E-4B31-A371-7E863C8B5C0A}" presName="iconBgRect" presStyleLbl="bgShp" presStyleIdx="3" presStyleCnt="4"/>
      <dgm:spPr/>
    </dgm:pt>
    <dgm:pt modelId="{4E0294E9-4730-4035-BEE4-43D695010D0F}" type="pres">
      <dgm:prSet presAssocID="{73A8B9D4-3B7E-4B31-A371-7E863C8B5C0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27161C77-6A75-455F-9C22-346D06FFDCD5}" type="pres">
      <dgm:prSet presAssocID="{73A8B9D4-3B7E-4B31-A371-7E863C8B5C0A}" presName="spaceRect" presStyleCnt="0"/>
      <dgm:spPr/>
    </dgm:pt>
    <dgm:pt modelId="{E14AFBA1-2A5A-4F42-8007-3053FBF36774}" type="pres">
      <dgm:prSet presAssocID="{73A8B9D4-3B7E-4B31-A371-7E863C8B5C0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29CF810-533F-4A9B-A4AC-2C41C68AF2E6}" srcId="{B798ABF5-A7B6-456F-BE2A-45AFF5B16A1F}" destId="{73A8B9D4-3B7E-4B31-A371-7E863C8B5C0A}" srcOrd="3" destOrd="0" parTransId="{45A0EA36-9DFA-4133-B240-7F6CEBF4CF3C}" sibTransId="{39AE11CB-2EBF-4A81-9B50-82B79FCA6CAB}"/>
    <dgm:cxn modelId="{74FF622C-1827-419F-B845-7D28860F84C4}" type="presOf" srcId="{36123B37-DC4E-403D-A545-4FEDB294EF69}" destId="{F8703E0F-5261-4582-ACA7-1C3476402D23}" srcOrd="0" destOrd="0" presId="urn:microsoft.com/office/officeart/2018/2/layout/IconCircleList"/>
    <dgm:cxn modelId="{F2C9B861-83F0-48F0-8493-07709EA3CBAA}" type="presOf" srcId="{E9A14485-377F-4488-BD32-57FB7D4DFD83}" destId="{0355C1B3-DEBF-4072-A92E-12170AEB920E}" srcOrd="0" destOrd="0" presId="urn:microsoft.com/office/officeart/2018/2/layout/IconCircleList"/>
    <dgm:cxn modelId="{3666416A-F9F7-463D-8282-433158ADAA82}" type="presOf" srcId="{2BC601DB-6F38-43AB-ADBE-005833C6C7DD}" destId="{121CC46F-E4CF-49BC-8950-7F88AB294637}" srcOrd="0" destOrd="0" presId="urn:microsoft.com/office/officeart/2018/2/layout/IconCircleList"/>
    <dgm:cxn modelId="{6FB6244B-7FE6-4D47-96AF-EF5BF466D1F4}" type="presOf" srcId="{73A8B9D4-3B7E-4B31-A371-7E863C8B5C0A}" destId="{E14AFBA1-2A5A-4F42-8007-3053FBF36774}" srcOrd="0" destOrd="0" presId="urn:microsoft.com/office/officeart/2018/2/layout/IconCircleList"/>
    <dgm:cxn modelId="{1FD6EF4E-3673-42BF-8AD1-8C7D3A06BA4F}" type="presOf" srcId="{16AF0B8A-72F5-4F11-94C5-D24E41B9278E}" destId="{1707A829-0EEB-4B1E-9CDB-31EC1BBAAC92}" srcOrd="0" destOrd="0" presId="urn:microsoft.com/office/officeart/2018/2/layout/IconCircleList"/>
    <dgm:cxn modelId="{A4BBDC54-1348-42C8-9ABD-65EA7E07A57D}" type="presOf" srcId="{2DCD510B-C3C0-4C05-A079-51A5DEFBF663}" destId="{01006BF2-2543-4B12-91C8-77A3F4B6CC55}" srcOrd="0" destOrd="0" presId="urn:microsoft.com/office/officeart/2018/2/layout/IconCircleList"/>
    <dgm:cxn modelId="{CFCF8AA0-C076-495F-AB39-7B29E5954C77}" srcId="{B798ABF5-A7B6-456F-BE2A-45AFF5B16A1F}" destId="{2DCD510B-C3C0-4C05-A079-51A5DEFBF663}" srcOrd="1" destOrd="0" parTransId="{5460459B-02C3-45E6-A4CE-BC0CFB19BAEA}" sibTransId="{36123B37-DC4E-403D-A545-4FEDB294EF69}"/>
    <dgm:cxn modelId="{AB1018A5-AA9D-40CB-99A0-659E90D22C99}" type="presOf" srcId="{D5FC174F-11F2-4468-99F7-1C187C93E70D}" destId="{FF014C5D-FF54-4644-8AE7-4F93DD601274}" srcOrd="0" destOrd="0" presId="urn:microsoft.com/office/officeart/2018/2/layout/IconCircleList"/>
    <dgm:cxn modelId="{DDFB35C2-B962-4AE3-84C3-DCAE0962527E}" srcId="{B798ABF5-A7B6-456F-BE2A-45AFF5B16A1F}" destId="{D5FC174F-11F2-4468-99F7-1C187C93E70D}" srcOrd="0" destOrd="0" parTransId="{7F9277CF-B95E-4F0C-B30A-1814B76FB0BF}" sibTransId="{2BC601DB-6F38-43AB-ADBE-005833C6C7DD}"/>
    <dgm:cxn modelId="{BF6292CB-C1B4-4038-B85F-391AD44FCAFA}" srcId="{B798ABF5-A7B6-456F-BE2A-45AFF5B16A1F}" destId="{16AF0B8A-72F5-4F11-94C5-D24E41B9278E}" srcOrd="2" destOrd="0" parTransId="{32453E5E-4381-420D-AFF2-894C519D4420}" sibTransId="{E9A14485-377F-4488-BD32-57FB7D4DFD83}"/>
    <dgm:cxn modelId="{37B1D9F8-1A6D-4D2F-B896-4F24CB74DCA6}" type="presOf" srcId="{B798ABF5-A7B6-456F-BE2A-45AFF5B16A1F}" destId="{3177744F-67E0-46B9-8013-C70474EA9615}" srcOrd="0" destOrd="0" presId="urn:microsoft.com/office/officeart/2018/2/layout/IconCircleList"/>
    <dgm:cxn modelId="{17FA3AA9-C582-42EA-AA16-C84859A9394B}" type="presParOf" srcId="{3177744F-67E0-46B9-8013-C70474EA9615}" destId="{56806E30-0D37-463B-8F6D-5470A276608C}" srcOrd="0" destOrd="0" presId="urn:microsoft.com/office/officeart/2018/2/layout/IconCircleList"/>
    <dgm:cxn modelId="{7505CA5A-12D5-4183-BE66-F3BDA4F0B59C}" type="presParOf" srcId="{56806E30-0D37-463B-8F6D-5470A276608C}" destId="{9B2D93D5-DC70-4B9D-A667-39A9FD81046B}" srcOrd="0" destOrd="0" presId="urn:microsoft.com/office/officeart/2018/2/layout/IconCircleList"/>
    <dgm:cxn modelId="{510EE393-256C-43FA-A74B-DDA744FABF95}" type="presParOf" srcId="{9B2D93D5-DC70-4B9D-A667-39A9FD81046B}" destId="{B000434B-E475-4049-A3C7-8D473DBFD60E}" srcOrd="0" destOrd="0" presId="urn:microsoft.com/office/officeart/2018/2/layout/IconCircleList"/>
    <dgm:cxn modelId="{F2C1BC96-AE5F-497B-9AAE-90314F768908}" type="presParOf" srcId="{9B2D93D5-DC70-4B9D-A667-39A9FD81046B}" destId="{6F6244F2-1596-4DA5-AB21-6023A26409C4}" srcOrd="1" destOrd="0" presId="urn:microsoft.com/office/officeart/2018/2/layout/IconCircleList"/>
    <dgm:cxn modelId="{727032CA-0AA8-4AA4-BC93-E3A6140B9FBC}" type="presParOf" srcId="{9B2D93D5-DC70-4B9D-A667-39A9FD81046B}" destId="{978ED2A5-5EF4-44D8-84AA-32C2FF479E64}" srcOrd="2" destOrd="0" presId="urn:microsoft.com/office/officeart/2018/2/layout/IconCircleList"/>
    <dgm:cxn modelId="{88FA2CDE-5A2F-4910-9032-A536D516601B}" type="presParOf" srcId="{9B2D93D5-DC70-4B9D-A667-39A9FD81046B}" destId="{FF014C5D-FF54-4644-8AE7-4F93DD601274}" srcOrd="3" destOrd="0" presId="urn:microsoft.com/office/officeart/2018/2/layout/IconCircleList"/>
    <dgm:cxn modelId="{5A04D612-5672-443C-9C9E-DB48A70AC075}" type="presParOf" srcId="{56806E30-0D37-463B-8F6D-5470A276608C}" destId="{121CC46F-E4CF-49BC-8950-7F88AB294637}" srcOrd="1" destOrd="0" presId="urn:microsoft.com/office/officeart/2018/2/layout/IconCircleList"/>
    <dgm:cxn modelId="{E8973640-9BD8-41E0-8C61-C657E95AEDDE}" type="presParOf" srcId="{56806E30-0D37-463B-8F6D-5470A276608C}" destId="{7F98126A-57BD-4E71-8271-0612603BB55C}" srcOrd="2" destOrd="0" presId="urn:microsoft.com/office/officeart/2018/2/layout/IconCircleList"/>
    <dgm:cxn modelId="{5749DA44-6AEA-4E91-A8AA-F1D28E03CAF0}" type="presParOf" srcId="{7F98126A-57BD-4E71-8271-0612603BB55C}" destId="{439DF383-CE16-4174-BB44-4CE6AEBA1B68}" srcOrd="0" destOrd="0" presId="urn:microsoft.com/office/officeart/2018/2/layout/IconCircleList"/>
    <dgm:cxn modelId="{69F1C55F-F042-4970-A74C-357605D38CB5}" type="presParOf" srcId="{7F98126A-57BD-4E71-8271-0612603BB55C}" destId="{D30CCD58-E8B2-4034-9C4E-371D97628B09}" srcOrd="1" destOrd="0" presId="urn:microsoft.com/office/officeart/2018/2/layout/IconCircleList"/>
    <dgm:cxn modelId="{10A70B26-CA9E-4A79-94FB-3FCDEBF1E708}" type="presParOf" srcId="{7F98126A-57BD-4E71-8271-0612603BB55C}" destId="{4DCA62BF-6834-446F-A668-82FF073EF21D}" srcOrd="2" destOrd="0" presId="urn:microsoft.com/office/officeart/2018/2/layout/IconCircleList"/>
    <dgm:cxn modelId="{A6BF0A40-ED1C-4E1D-9D21-AB2B7919BE7C}" type="presParOf" srcId="{7F98126A-57BD-4E71-8271-0612603BB55C}" destId="{01006BF2-2543-4B12-91C8-77A3F4B6CC55}" srcOrd="3" destOrd="0" presId="urn:microsoft.com/office/officeart/2018/2/layout/IconCircleList"/>
    <dgm:cxn modelId="{AA49B6A4-D6B5-4A59-BB61-CA4DCF8F870B}" type="presParOf" srcId="{56806E30-0D37-463B-8F6D-5470A276608C}" destId="{F8703E0F-5261-4582-ACA7-1C3476402D23}" srcOrd="3" destOrd="0" presId="urn:microsoft.com/office/officeart/2018/2/layout/IconCircleList"/>
    <dgm:cxn modelId="{5D234BD1-68C6-4287-89DE-D9F874792E73}" type="presParOf" srcId="{56806E30-0D37-463B-8F6D-5470A276608C}" destId="{D067EAC9-3F4F-4234-8716-A24933FD6255}" srcOrd="4" destOrd="0" presId="urn:microsoft.com/office/officeart/2018/2/layout/IconCircleList"/>
    <dgm:cxn modelId="{AFD6A182-5C09-40F9-B010-CF396D3CD1E8}" type="presParOf" srcId="{D067EAC9-3F4F-4234-8716-A24933FD6255}" destId="{5E342C4B-BD8B-44C6-B83C-64C34FE505A4}" srcOrd="0" destOrd="0" presId="urn:microsoft.com/office/officeart/2018/2/layout/IconCircleList"/>
    <dgm:cxn modelId="{9B935B08-19A3-494F-AF76-EBB9FA03457D}" type="presParOf" srcId="{D067EAC9-3F4F-4234-8716-A24933FD6255}" destId="{D8A08846-FEB5-4648-9DBD-42553E5D105D}" srcOrd="1" destOrd="0" presId="urn:microsoft.com/office/officeart/2018/2/layout/IconCircleList"/>
    <dgm:cxn modelId="{3470405D-68BD-4A39-8763-18C4EFC97BAE}" type="presParOf" srcId="{D067EAC9-3F4F-4234-8716-A24933FD6255}" destId="{929CC390-EBF4-402F-A228-9F3BD8992FCF}" srcOrd="2" destOrd="0" presId="urn:microsoft.com/office/officeart/2018/2/layout/IconCircleList"/>
    <dgm:cxn modelId="{5A47CD4F-A57D-4A10-BA28-4A2B0D8A8FF1}" type="presParOf" srcId="{D067EAC9-3F4F-4234-8716-A24933FD6255}" destId="{1707A829-0EEB-4B1E-9CDB-31EC1BBAAC92}" srcOrd="3" destOrd="0" presId="urn:microsoft.com/office/officeart/2018/2/layout/IconCircleList"/>
    <dgm:cxn modelId="{EB69045B-7C3D-4E03-ACE4-1E93AE5B648D}" type="presParOf" srcId="{56806E30-0D37-463B-8F6D-5470A276608C}" destId="{0355C1B3-DEBF-4072-A92E-12170AEB920E}" srcOrd="5" destOrd="0" presId="urn:microsoft.com/office/officeart/2018/2/layout/IconCircleList"/>
    <dgm:cxn modelId="{18BE5314-F26C-4A94-8A1B-6741CA91A89E}" type="presParOf" srcId="{56806E30-0D37-463B-8F6D-5470A276608C}" destId="{D2130005-8358-4E4A-B681-26B766E6D009}" srcOrd="6" destOrd="0" presId="urn:microsoft.com/office/officeart/2018/2/layout/IconCircleList"/>
    <dgm:cxn modelId="{F0E0EF0A-FD28-40D8-9103-26C9BB5FB503}" type="presParOf" srcId="{D2130005-8358-4E4A-B681-26B766E6D009}" destId="{F9F009DA-7EA1-45B1-BF2E-2E449848A4AB}" srcOrd="0" destOrd="0" presId="urn:microsoft.com/office/officeart/2018/2/layout/IconCircleList"/>
    <dgm:cxn modelId="{E413AD52-1E0D-4669-8218-FFBB7169F5F7}" type="presParOf" srcId="{D2130005-8358-4E4A-B681-26B766E6D009}" destId="{4E0294E9-4730-4035-BEE4-43D695010D0F}" srcOrd="1" destOrd="0" presId="urn:microsoft.com/office/officeart/2018/2/layout/IconCircleList"/>
    <dgm:cxn modelId="{330BBC57-82E2-43FF-A2A8-907293392164}" type="presParOf" srcId="{D2130005-8358-4E4A-B681-26B766E6D009}" destId="{27161C77-6A75-455F-9C22-346D06FFDCD5}" srcOrd="2" destOrd="0" presId="urn:microsoft.com/office/officeart/2018/2/layout/IconCircleList"/>
    <dgm:cxn modelId="{D387D74C-D46B-4B1B-8084-FF30CC538D1B}" type="presParOf" srcId="{D2130005-8358-4E4A-B681-26B766E6D009}" destId="{E14AFBA1-2A5A-4F42-8007-3053FBF3677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FF561A-3917-40C3-9642-326682B428E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88DF22-61F9-41E8-9E96-1FD017985AA9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- Liste des articles du site d’e-commerce</a:t>
          </a:r>
          <a:endParaRPr lang="en-US"/>
        </a:p>
      </dgm:t>
    </dgm:pt>
    <dgm:pt modelId="{F96CF148-59CC-48F7-86E3-6FEB614E37B0}" type="parTrans" cxnId="{621ECB04-5262-4422-9B4B-9FCA72DCFDA9}">
      <dgm:prSet/>
      <dgm:spPr/>
      <dgm:t>
        <a:bodyPr/>
        <a:lstStyle/>
        <a:p>
          <a:endParaRPr lang="en-US"/>
        </a:p>
      </dgm:t>
    </dgm:pt>
    <dgm:pt modelId="{116CDDAA-5653-4E3C-8CA5-533143CC9340}" type="sibTrans" cxnId="{621ECB04-5262-4422-9B4B-9FCA72DCFDA9}">
      <dgm:prSet/>
      <dgm:spPr/>
      <dgm:t>
        <a:bodyPr/>
        <a:lstStyle/>
        <a:p>
          <a:endParaRPr lang="en-US"/>
        </a:p>
      </dgm:t>
    </dgm:pt>
    <dgm:pt modelId="{A75C181C-BE37-45A0-A72B-96D0637B3B20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- Sept catégories de produits</a:t>
          </a:r>
          <a:endParaRPr lang="en-US"/>
        </a:p>
      </dgm:t>
    </dgm:pt>
    <dgm:pt modelId="{A66B1C2A-F085-411A-B2D7-06512FB447BE}" type="parTrans" cxnId="{B830F6AB-BF28-49AA-8647-385090DF2C48}">
      <dgm:prSet/>
      <dgm:spPr/>
      <dgm:t>
        <a:bodyPr/>
        <a:lstStyle/>
        <a:p>
          <a:endParaRPr lang="en-US"/>
        </a:p>
      </dgm:t>
    </dgm:pt>
    <dgm:pt modelId="{913A06A7-F0B2-4A10-9D8F-4AE88A6D1751}" type="sibTrans" cxnId="{B830F6AB-BF28-49AA-8647-385090DF2C48}">
      <dgm:prSet/>
      <dgm:spPr/>
      <dgm:t>
        <a:bodyPr/>
        <a:lstStyle/>
        <a:p>
          <a:endParaRPr lang="en-US"/>
        </a:p>
      </dgm:t>
    </dgm:pt>
    <dgm:pt modelId="{3942AC95-DA8D-4DE1-892F-66E773FBDDA9}" type="pres">
      <dgm:prSet presAssocID="{D4FF561A-3917-40C3-9642-326682B428E3}" presName="root" presStyleCnt="0">
        <dgm:presLayoutVars>
          <dgm:dir/>
          <dgm:resizeHandles val="exact"/>
        </dgm:presLayoutVars>
      </dgm:prSet>
      <dgm:spPr/>
    </dgm:pt>
    <dgm:pt modelId="{2BE52372-250D-4B49-B251-73C8310F6227}" type="pres">
      <dgm:prSet presAssocID="{F888DF22-61F9-41E8-9E96-1FD017985AA9}" presName="compNode" presStyleCnt="0"/>
      <dgm:spPr/>
    </dgm:pt>
    <dgm:pt modelId="{0093EE13-B34C-4362-984F-8A442F3F712F}" type="pres">
      <dgm:prSet presAssocID="{F888DF22-61F9-41E8-9E96-1FD017985AA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ournal"/>
        </a:ext>
      </dgm:extLst>
    </dgm:pt>
    <dgm:pt modelId="{BEF56912-0D6A-4B99-AA61-39C3FCBED0C2}" type="pres">
      <dgm:prSet presAssocID="{F888DF22-61F9-41E8-9E96-1FD017985AA9}" presName="spaceRect" presStyleCnt="0"/>
      <dgm:spPr/>
    </dgm:pt>
    <dgm:pt modelId="{9EBD80CD-974E-4080-AC88-C9E1C9FEFAA5}" type="pres">
      <dgm:prSet presAssocID="{F888DF22-61F9-41E8-9E96-1FD017985AA9}" presName="textRect" presStyleLbl="revTx" presStyleIdx="0" presStyleCnt="2">
        <dgm:presLayoutVars>
          <dgm:chMax val="1"/>
          <dgm:chPref val="1"/>
        </dgm:presLayoutVars>
      </dgm:prSet>
      <dgm:spPr/>
    </dgm:pt>
    <dgm:pt modelId="{35A38F44-222E-440B-AA98-F0D072EE51CA}" type="pres">
      <dgm:prSet presAssocID="{116CDDAA-5653-4E3C-8CA5-533143CC9340}" presName="sibTrans" presStyleCnt="0"/>
      <dgm:spPr/>
    </dgm:pt>
    <dgm:pt modelId="{89E4AE0A-0864-4982-AFA8-98AEDC13B4F7}" type="pres">
      <dgm:prSet presAssocID="{A75C181C-BE37-45A0-A72B-96D0637B3B20}" presName="compNode" presStyleCnt="0"/>
      <dgm:spPr/>
    </dgm:pt>
    <dgm:pt modelId="{7EC19783-F0FC-4329-8D8D-6990C2397A6D}" type="pres">
      <dgm:prSet presAssocID="{A75C181C-BE37-45A0-A72B-96D0637B3B2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 7"/>
        </a:ext>
      </dgm:extLst>
    </dgm:pt>
    <dgm:pt modelId="{100ED8F0-8358-4209-833E-8F6BB08D0ACB}" type="pres">
      <dgm:prSet presAssocID="{A75C181C-BE37-45A0-A72B-96D0637B3B20}" presName="spaceRect" presStyleCnt="0"/>
      <dgm:spPr/>
    </dgm:pt>
    <dgm:pt modelId="{69AF44C4-1A9F-4839-A6C3-E54E84FDCC20}" type="pres">
      <dgm:prSet presAssocID="{A75C181C-BE37-45A0-A72B-96D0637B3B2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21ECB04-5262-4422-9B4B-9FCA72DCFDA9}" srcId="{D4FF561A-3917-40C3-9642-326682B428E3}" destId="{F888DF22-61F9-41E8-9E96-1FD017985AA9}" srcOrd="0" destOrd="0" parTransId="{F96CF148-59CC-48F7-86E3-6FEB614E37B0}" sibTransId="{116CDDAA-5653-4E3C-8CA5-533143CC9340}"/>
    <dgm:cxn modelId="{BC300C36-1430-4147-BE34-61BC2B74D5E4}" type="presOf" srcId="{A75C181C-BE37-45A0-A72B-96D0637B3B20}" destId="{69AF44C4-1A9F-4839-A6C3-E54E84FDCC20}" srcOrd="0" destOrd="0" presId="urn:microsoft.com/office/officeart/2018/2/layout/IconLabelList"/>
    <dgm:cxn modelId="{B830F6AB-BF28-49AA-8647-385090DF2C48}" srcId="{D4FF561A-3917-40C3-9642-326682B428E3}" destId="{A75C181C-BE37-45A0-A72B-96D0637B3B20}" srcOrd="1" destOrd="0" parTransId="{A66B1C2A-F085-411A-B2D7-06512FB447BE}" sibTransId="{913A06A7-F0B2-4A10-9D8F-4AE88A6D1751}"/>
    <dgm:cxn modelId="{416673B6-2936-40B8-9905-22A08537AE1B}" type="presOf" srcId="{D4FF561A-3917-40C3-9642-326682B428E3}" destId="{3942AC95-DA8D-4DE1-892F-66E773FBDDA9}" srcOrd="0" destOrd="0" presId="urn:microsoft.com/office/officeart/2018/2/layout/IconLabelList"/>
    <dgm:cxn modelId="{2FAF4FCA-5248-452C-AD3E-815B013B8B40}" type="presOf" srcId="{F888DF22-61F9-41E8-9E96-1FD017985AA9}" destId="{9EBD80CD-974E-4080-AC88-C9E1C9FEFAA5}" srcOrd="0" destOrd="0" presId="urn:microsoft.com/office/officeart/2018/2/layout/IconLabelList"/>
    <dgm:cxn modelId="{E3977242-40D4-4DB2-B1F0-7230F0FBD1F9}" type="presParOf" srcId="{3942AC95-DA8D-4DE1-892F-66E773FBDDA9}" destId="{2BE52372-250D-4B49-B251-73C8310F6227}" srcOrd="0" destOrd="0" presId="urn:microsoft.com/office/officeart/2018/2/layout/IconLabelList"/>
    <dgm:cxn modelId="{C9CB44C3-B2F6-445F-8CC8-EEBC4E4C45B6}" type="presParOf" srcId="{2BE52372-250D-4B49-B251-73C8310F6227}" destId="{0093EE13-B34C-4362-984F-8A442F3F712F}" srcOrd="0" destOrd="0" presId="urn:microsoft.com/office/officeart/2018/2/layout/IconLabelList"/>
    <dgm:cxn modelId="{407EDE9B-58A5-4E16-8A43-9DAD1CA72596}" type="presParOf" srcId="{2BE52372-250D-4B49-B251-73C8310F6227}" destId="{BEF56912-0D6A-4B99-AA61-39C3FCBED0C2}" srcOrd="1" destOrd="0" presId="urn:microsoft.com/office/officeart/2018/2/layout/IconLabelList"/>
    <dgm:cxn modelId="{D4CFF2C9-6B9B-4646-8A70-28A85565B84C}" type="presParOf" srcId="{2BE52372-250D-4B49-B251-73C8310F6227}" destId="{9EBD80CD-974E-4080-AC88-C9E1C9FEFAA5}" srcOrd="2" destOrd="0" presId="urn:microsoft.com/office/officeart/2018/2/layout/IconLabelList"/>
    <dgm:cxn modelId="{636697F9-9CBE-47D5-92BE-743E1AC51BBA}" type="presParOf" srcId="{3942AC95-DA8D-4DE1-892F-66E773FBDDA9}" destId="{35A38F44-222E-440B-AA98-F0D072EE51CA}" srcOrd="1" destOrd="0" presId="urn:microsoft.com/office/officeart/2018/2/layout/IconLabelList"/>
    <dgm:cxn modelId="{48937B68-E254-4AC3-A422-02D9892DB2A5}" type="presParOf" srcId="{3942AC95-DA8D-4DE1-892F-66E773FBDDA9}" destId="{89E4AE0A-0864-4982-AFA8-98AEDC13B4F7}" srcOrd="2" destOrd="0" presId="urn:microsoft.com/office/officeart/2018/2/layout/IconLabelList"/>
    <dgm:cxn modelId="{FF73E960-BC7A-4908-9BEB-FB6A4776B13A}" type="presParOf" srcId="{89E4AE0A-0864-4982-AFA8-98AEDC13B4F7}" destId="{7EC19783-F0FC-4329-8D8D-6990C2397A6D}" srcOrd="0" destOrd="0" presId="urn:microsoft.com/office/officeart/2018/2/layout/IconLabelList"/>
    <dgm:cxn modelId="{AB69FD97-033C-43C4-9EFA-CA369A6EEE0B}" type="presParOf" srcId="{89E4AE0A-0864-4982-AFA8-98AEDC13B4F7}" destId="{100ED8F0-8358-4209-833E-8F6BB08D0ACB}" srcOrd="1" destOrd="0" presId="urn:microsoft.com/office/officeart/2018/2/layout/IconLabelList"/>
    <dgm:cxn modelId="{8E9CCCB6-26F7-4E8E-A75E-84860FE47168}" type="presParOf" srcId="{89E4AE0A-0864-4982-AFA8-98AEDC13B4F7}" destId="{69AF44C4-1A9F-4839-A6C3-E54E84FDCC2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2F52A1-AB61-4101-A645-D230F1783F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8634A-EE9A-4FEA-81E6-9CFE3FE952AF}">
      <dgm:prSet/>
      <dgm:spPr/>
      <dgm:t>
        <a:bodyPr/>
        <a:lstStyle/>
        <a:p>
          <a:r>
            <a:rPr lang="fr-FR" dirty="0"/>
            <a:t>BERT + Réseau de neurones</a:t>
          </a:r>
          <a:endParaRPr lang="en-US" dirty="0"/>
        </a:p>
      </dgm:t>
    </dgm:pt>
    <dgm:pt modelId="{6ECBCA7A-645F-43D1-86DA-A2A09E6ECB82}" type="parTrans" cxnId="{061EF6A6-728F-4B84-B618-1DC483588B0C}">
      <dgm:prSet/>
      <dgm:spPr/>
      <dgm:t>
        <a:bodyPr/>
        <a:lstStyle/>
        <a:p>
          <a:endParaRPr lang="en-US"/>
        </a:p>
      </dgm:t>
    </dgm:pt>
    <dgm:pt modelId="{5E6C0C7A-4EF4-4AB0-BC64-2A3D1B8D8052}" type="sibTrans" cxnId="{061EF6A6-728F-4B84-B618-1DC483588B0C}">
      <dgm:prSet/>
      <dgm:spPr/>
      <dgm:t>
        <a:bodyPr/>
        <a:lstStyle/>
        <a:p>
          <a:endParaRPr lang="en-US"/>
        </a:p>
      </dgm:t>
    </dgm:pt>
    <dgm:pt modelId="{3B46943D-79B6-4BEB-B7D0-7E7DCAFABE95}">
      <dgm:prSet/>
      <dgm:spPr/>
      <dgm:t>
        <a:bodyPr/>
        <a:lstStyle/>
        <a:p>
          <a:r>
            <a:rPr lang="fr-FR"/>
            <a:t>Modèle pré-entraîné (bert-uncase)</a:t>
          </a:r>
          <a:endParaRPr lang="en-US"/>
        </a:p>
      </dgm:t>
    </dgm:pt>
    <dgm:pt modelId="{FE6F4EB2-21B6-4C76-81E8-D6AAE8681A9B}" type="parTrans" cxnId="{06FD3B07-6D41-4006-B9C4-A5AA47351D4D}">
      <dgm:prSet/>
      <dgm:spPr/>
      <dgm:t>
        <a:bodyPr/>
        <a:lstStyle/>
        <a:p>
          <a:endParaRPr lang="en-US"/>
        </a:p>
      </dgm:t>
    </dgm:pt>
    <dgm:pt modelId="{7793BE72-53F7-4848-ABF3-223BD57CF44C}" type="sibTrans" cxnId="{06FD3B07-6D41-4006-B9C4-A5AA47351D4D}">
      <dgm:prSet/>
      <dgm:spPr/>
      <dgm:t>
        <a:bodyPr/>
        <a:lstStyle/>
        <a:p>
          <a:endParaRPr lang="en-US"/>
        </a:p>
      </dgm:t>
    </dgm:pt>
    <dgm:pt modelId="{39AE56D7-963F-4465-BC73-F26304CBE5AB}" type="pres">
      <dgm:prSet presAssocID="{312F52A1-AB61-4101-A645-D230F1783F9A}" presName="linear" presStyleCnt="0">
        <dgm:presLayoutVars>
          <dgm:animLvl val="lvl"/>
          <dgm:resizeHandles val="exact"/>
        </dgm:presLayoutVars>
      </dgm:prSet>
      <dgm:spPr/>
    </dgm:pt>
    <dgm:pt modelId="{D876A0EE-328A-4437-A42B-16349E5A71AC}" type="pres">
      <dgm:prSet presAssocID="{A628634A-EE9A-4FEA-81E6-9CFE3FE952A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9E4EFFF-2E75-4807-9CE0-32D70BF08418}" type="pres">
      <dgm:prSet presAssocID="{5E6C0C7A-4EF4-4AB0-BC64-2A3D1B8D8052}" presName="spacer" presStyleCnt="0"/>
      <dgm:spPr/>
    </dgm:pt>
    <dgm:pt modelId="{17707B7F-B5A9-4B30-B1E8-720423C29557}" type="pres">
      <dgm:prSet presAssocID="{3B46943D-79B6-4BEB-B7D0-7E7DCAFABE9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6FD3B07-6D41-4006-B9C4-A5AA47351D4D}" srcId="{312F52A1-AB61-4101-A645-D230F1783F9A}" destId="{3B46943D-79B6-4BEB-B7D0-7E7DCAFABE95}" srcOrd="1" destOrd="0" parTransId="{FE6F4EB2-21B6-4C76-81E8-D6AAE8681A9B}" sibTransId="{7793BE72-53F7-4848-ABF3-223BD57CF44C}"/>
    <dgm:cxn modelId="{681AA861-36F1-44B6-81A3-DCBE4DB17C21}" type="presOf" srcId="{A628634A-EE9A-4FEA-81E6-9CFE3FE952AF}" destId="{D876A0EE-328A-4437-A42B-16349E5A71AC}" srcOrd="0" destOrd="0" presId="urn:microsoft.com/office/officeart/2005/8/layout/vList2"/>
    <dgm:cxn modelId="{061EF6A6-728F-4B84-B618-1DC483588B0C}" srcId="{312F52A1-AB61-4101-A645-D230F1783F9A}" destId="{A628634A-EE9A-4FEA-81E6-9CFE3FE952AF}" srcOrd="0" destOrd="0" parTransId="{6ECBCA7A-645F-43D1-86DA-A2A09E6ECB82}" sibTransId="{5E6C0C7A-4EF4-4AB0-BC64-2A3D1B8D8052}"/>
    <dgm:cxn modelId="{014526BE-7601-4E1B-ABC9-6A634EA96008}" type="presOf" srcId="{312F52A1-AB61-4101-A645-D230F1783F9A}" destId="{39AE56D7-963F-4465-BC73-F26304CBE5AB}" srcOrd="0" destOrd="0" presId="urn:microsoft.com/office/officeart/2005/8/layout/vList2"/>
    <dgm:cxn modelId="{C83246CC-7500-4A98-B838-702F5BDC7ABE}" type="presOf" srcId="{3B46943D-79B6-4BEB-B7D0-7E7DCAFABE95}" destId="{17707B7F-B5A9-4B30-B1E8-720423C29557}" srcOrd="0" destOrd="0" presId="urn:microsoft.com/office/officeart/2005/8/layout/vList2"/>
    <dgm:cxn modelId="{CE780259-20E1-4585-9267-FA6053D84D60}" type="presParOf" srcId="{39AE56D7-963F-4465-BC73-F26304CBE5AB}" destId="{D876A0EE-328A-4437-A42B-16349E5A71AC}" srcOrd="0" destOrd="0" presId="urn:microsoft.com/office/officeart/2005/8/layout/vList2"/>
    <dgm:cxn modelId="{67C300B4-35B0-4E28-84C7-5AC1740FCD2A}" type="presParOf" srcId="{39AE56D7-963F-4465-BC73-F26304CBE5AB}" destId="{C9E4EFFF-2E75-4807-9CE0-32D70BF08418}" srcOrd="1" destOrd="0" presId="urn:microsoft.com/office/officeart/2005/8/layout/vList2"/>
    <dgm:cxn modelId="{F083A91B-C9BB-47CD-8EB2-783E92E9DDEA}" type="presParOf" srcId="{39AE56D7-963F-4465-BC73-F26304CBE5AB}" destId="{17707B7F-B5A9-4B30-B1E8-720423C2955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B0A8E9-89C8-4748-9C8A-EF57A71A07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588EE7-694E-4C36-AA05-2FA0D7696F2A}">
      <dgm:prSet/>
      <dgm:spPr/>
      <dgm:t>
        <a:bodyPr/>
        <a:lstStyle/>
        <a:p>
          <a:r>
            <a:rPr lang="fr-FR"/>
            <a:t>Mistral 7B</a:t>
          </a:r>
          <a:endParaRPr lang="en-US"/>
        </a:p>
      </dgm:t>
    </dgm:pt>
    <dgm:pt modelId="{AAC09139-2537-46FA-931A-0EA5CAA4B502}" type="parTrans" cxnId="{E1AC99E7-D22E-439A-969D-BF11C4A3706F}">
      <dgm:prSet/>
      <dgm:spPr/>
      <dgm:t>
        <a:bodyPr/>
        <a:lstStyle/>
        <a:p>
          <a:endParaRPr lang="en-US"/>
        </a:p>
      </dgm:t>
    </dgm:pt>
    <dgm:pt modelId="{8B47B72E-BE91-452F-8C1A-C0BB88488A44}" type="sibTrans" cxnId="{E1AC99E7-D22E-439A-969D-BF11C4A3706F}">
      <dgm:prSet/>
      <dgm:spPr/>
      <dgm:t>
        <a:bodyPr/>
        <a:lstStyle/>
        <a:p>
          <a:endParaRPr lang="en-US"/>
        </a:p>
      </dgm:t>
    </dgm:pt>
    <dgm:pt modelId="{A4A3F51E-451E-4A88-A89E-F8D57F0A91E7}">
      <dgm:prSet/>
      <dgm:spPr/>
      <dgm:t>
        <a:bodyPr/>
        <a:lstStyle/>
        <a:p>
          <a:r>
            <a:rPr lang="fr-FR"/>
            <a:t>LLM avec 7 milliards de paramètres</a:t>
          </a:r>
          <a:endParaRPr lang="en-US"/>
        </a:p>
      </dgm:t>
    </dgm:pt>
    <dgm:pt modelId="{1D65C1E4-1721-4265-A243-077C3B386E87}" type="parTrans" cxnId="{828F5F67-1DB1-4587-84A8-50D975FEE2D0}">
      <dgm:prSet/>
      <dgm:spPr/>
      <dgm:t>
        <a:bodyPr/>
        <a:lstStyle/>
        <a:p>
          <a:endParaRPr lang="en-US"/>
        </a:p>
      </dgm:t>
    </dgm:pt>
    <dgm:pt modelId="{13186FAB-CBCC-4552-A06E-59984D840790}" type="sibTrans" cxnId="{828F5F67-1DB1-4587-84A8-50D975FEE2D0}">
      <dgm:prSet/>
      <dgm:spPr/>
      <dgm:t>
        <a:bodyPr/>
        <a:lstStyle/>
        <a:p>
          <a:endParaRPr lang="en-US"/>
        </a:p>
      </dgm:t>
    </dgm:pt>
    <dgm:pt modelId="{0D401F2B-AE2E-4F2D-B675-1AD3F210AA07}">
      <dgm:prSet/>
      <dgm:spPr/>
      <dgm:t>
        <a:bodyPr/>
        <a:lstStyle/>
        <a:p>
          <a:r>
            <a:rPr lang="fr-FR"/>
            <a:t>Usage en local avec Ollama</a:t>
          </a:r>
          <a:endParaRPr lang="en-US"/>
        </a:p>
      </dgm:t>
    </dgm:pt>
    <dgm:pt modelId="{55FA91E7-95BE-44DE-B271-8376EB1F32D7}" type="parTrans" cxnId="{BFE2BD99-6F81-4C12-B09F-BC00BE4725EB}">
      <dgm:prSet/>
      <dgm:spPr/>
      <dgm:t>
        <a:bodyPr/>
        <a:lstStyle/>
        <a:p>
          <a:endParaRPr lang="en-US"/>
        </a:p>
      </dgm:t>
    </dgm:pt>
    <dgm:pt modelId="{E5B11E6D-5109-42FE-98D3-1D2AFC73C3B6}" type="sibTrans" cxnId="{BFE2BD99-6F81-4C12-B09F-BC00BE4725EB}">
      <dgm:prSet/>
      <dgm:spPr/>
      <dgm:t>
        <a:bodyPr/>
        <a:lstStyle/>
        <a:p>
          <a:endParaRPr lang="en-US"/>
        </a:p>
      </dgm:t>
    </dgm:pt>
    <dgm:pt modelId="{C508A9E1-30EF-47C9-8F09-429C516993EC}" type="pres">
      <dgm:prSet presAssocID="{33B0A8E9-89C8-4748-9C8A-EF57A71A07AF}" presName="linear" presStyleCnt="0">
        <dgm:presLayoutVars>
          <dgm:animLvl val="lvl"/>
          <dgm:resizeHandles val="exact"/>
        </dgm:presLayoutVars>
      </dgm:prSet>
      <dgm:spPr/>
    </dgm:pt>
    <dgm:pt modelId="{BB466105-10CC-4E3F-BA78-2AC192AAC244}" type="pres">
      <dgm:prSet presAssocID="{04588EE7-694E-4C36-AA05-2FA0D7696F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A0E45C2-E09F-4117-873E-344E7F84A65B}" type="pres">
      <dgm:prSet presAssocID="{8B47B72E-BE91-452F-8C1A-C0BB88488A44}" presName="spacer" presStyleCnt="0"/>
      <dgm:spPr/>
    </dgm:pt>
    <dgm:pt modelId="{F1D9307C-5A6E-45A6-BBB9-FD4105E527F8}" type="pres">
      <dgm:prSet presAssocID="{A4A3F51E-451E-4A88-A89E-F8D57F0A91E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3845CA0-25EB-400F-8713-EB68B1A8E8FF}" type="pres">
      <dgm:prSet presAssocID="{13186FAB-CBCC-4552-A06E-59984D840790}" presName="spacer" presStyleCnt="0"/>
      <dgm:spPr/>
    </dgm:pt>
    <dgm:pt modelId="{32181DB8-DFEF-4685-9D8D-34A6596A9707}" type="pres">
      <dgm:prSet presAssocID="{0D401F2B-AE2E-4F2D-B675-1AD3F210AA0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B362B3A-B7D6-4EEA-BA75-FDEA850B000A}" type="presOf" srcId="{33B0A8E9-89C8-4748-9C8A-EF57A71A07AF}" destId="{C508A9E1-30EF-47C9-8F09-429C516993EC}" srcOrd="0" destOrd="0" presId="urn:microsoft.com/office/officeart/2005/8/layout/vList2"/>
    <dgm:cxn modelId="{828F5F67-1DB1-4587-84A8-50D975FEE2D0}" srcId="{33B0A8E9-89C8-4748-9C8A-EF57A71A07AF}" destId="{A4A3F51E-451E-4A88-A89E-F8D57F0A91E7}" srcOrd="1" destOrd="0" parTransId="{1D65C1E4-1721-4265-A243-077C3B386E87}" sibTransId="{13186FAB-CBCC-4552-A06E-59984D840790}"/>
    <dgm:cxn modelId="{7646AB54-0A1F-4BA5-8689-72F4DEFB52F9}" type="presOf" srcId="{A4A3F51E-451E-4A88-A89E-F8D57F0A91E7}" destId="{F1D9307C-5A6E-45A6-BBB9-FD4105E527F8}" srcOrd="0" destOrd="0" presId="urn:microsoft.com/office/officeart/2005/8/layout/vList2"/>
    <dgm:cxn modelId="{4AC6EE7E-44EC-4CFD-929E-6DFB3A8EF3DE}" type="presOf" srcId="{04588EE7-694E-4C36-AA05-2FA0D7696F2A}" destId="{BB466105-10CC-4E3F-BA78-2AC192AAC244}" srcOrd="0" destOrd="0" presId="urn:microsoft.com/office/officeart/2005/8/layout/vList2"/>
    <dgm:cxn modelId="{BFE2BD99-6F81-4C12-B09F-BC00BE4725EB}" srcId="{33B0A8E9-89C8-4748-9C8A-EF57A71A07AF}" destId="{0D401F2B-AE2E-4F2D-B675-1AD3F210AA07}" srcOrd="2" destOrd="0" parTransId="{55FA91E7-95BE-44DE-B271-8376EB1F32D7}" sibTransId="{E5B11E6D-5109-42FE-98D3-1D2AFC73C3B6}"/>
    <dgm:cxn modelId="{C3A2B9E6-C279-4E54-93E6-1421289EDAAC}" type="presOf" srcId="{0D401F2B-AE2E-4F2D-B675-1AD3F210AA07}" destId="{32181DB8-DFEF-4685-9D8D-34A6596A9707}" srcOrd="0" destOrd="0" presId="urn:microsoft.com/office/officeart/2005/8/layout/vList2"/>
    <dgm:cxn modelId="{E1AC99E7-D22E-439A-969D-BF11C4A3706F}" srcId="{33B0A8E9-89C8-4748-9C8A-EF57A71A07AF}" destId="{04588EE7-694E-4C36-AA05-2FA0D7696F2A}" srcOrd="0" destOrd="0" parTransId="{AAC09139-2537-46FA-931A-0EA5CAA4B502}" sibTransId="{8B47B72E-BE91-452F-8C1A-C0BB88488A44}"/>
    <dgm:cxn modelId="{2C8DE393-D496-4662-8001-94C49AE0099B}" type="presParOf" srcId="{C508A9E1-30EF-47C9-8F09-429C516993EC}" destId="{BB466105-10CC-4E3F-BA78-2AC192AAC244}" srcOrd="0" destOrd="0" presId="urn:microsoft.com/office/officeart/2005/8/layout/vList2"/>
    <dgm:cxn modelId="{99FB4374-3526-4DC5-89BA-295B54C775ED}" type="presParOf" srcId="{C508A9E1-30EF-47C9-8F09-429C516993EC}" destId="{DA0E45C2-E09F-4117-873E-344E7F84A65B}" srcOrd="1" destOrd="0" presId="urn:microsoft.com/office/officeart/2005/8/layout/vList2"/>
    <dgm:cxn modelId="{41FA1FF3-98DC-433F-BEB5-AD042032C52B}" type="presParOf" srcId="{C508A9E1-30EF-47C9-8F09-429C516993EC}" destId="{F1D9307C-5A6E-45A6-BBB9-FD4105E527F8}" srcOrd="2" destOrd="0" presId="urn:microsoft.com/office/officeart/2005/8/layout/vList2"/>
    <dgm:cxn modelId="{88DC29A4-A61B-4F61-8A3C-BE001085C186}" type="presParOf" srcId="{C508A9E1-30EF-47C9-8F09-429C516993EC}" destId="{C3845CA0-25EB-400F-8713-EB68B1A8E8FF}" srcOrd="3" destOrd="0" presId="urn:microsoft.com/office/officeart/2005/8/layout/vList2"/>
    <dgm:cxn modelId="{A23B15A4-ED51-4CD1-8A67-F989B5F7515E}" type="presParOf" srcId="{C508A9E1-30EF-47C9-8F09-429C516993EC}" destId="{32181DB8-DFEF-4685-9D8D-34A6596A970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0E4BF9-5BD1-416A-851C-81105797A0B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01CCD5-5949-4D43-8EB6-09A736C59146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1. Transformation du texte en </a:t>
          </a:r>
          <a:r>
            <a:rPr lang="fr-FR" dirty="0" err="1"/>
            <a:t>embedding</a:t>
          </a:r>
          <a:r>
            <a:rPr lang="fr-FR" dirty="0"/>
            <a:t> avec BERT</a:t>
          </a:r>
          <a:endParaRPr lang="en-US" dirty="0"/>
        </a:p>
      </dgm:t>
    </dgm:pt>
    <dgm:pt modelId="{CD738D3F-1E31-4D3A-861C-C913BD1F6252}" type="parTrans" cxnId="{E4B1BC39-9424-4041-B1BF-B61CEA9894C5}">
      <dgm:prSet/>
      <dgm:spPr/>
      <dgm:t>
        <a:bodyPr/>
        <a:lstStyle/>
        <a:p>
          <a:endParaRPr lang="en-US"/>
        </a:p>
      </dgm:t>
    </dgm:pt>
    <dgm:pt modelId="{BE22E8EC-F4D3-4B3D-BDDB-9E4A989B1406}" type="sibTrans" cxnId="{E4B1BC39-9424-4041-B1BF-B61CEA9894C5}">
      <dgm:prSet/>
      <dgm:spPr/>
      <dgm:t>
        <a:bodyPr/>
        <a:lstStyle/>
        <a:p>
          <a:endParaRPr lang="en-US"/>
        </a:p>
      </dgm:t>
    </dgm:pt>
    <dgm:pt modelId="{940FFB29-B6AD-463B-8B0F-2F694113F24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2 . Ajout d’un modèle de réseau de neurone profond</a:t>
          </a:r>
          <a:endParaRPr lang="en-US"/>
        </a:p>
      </dgm:t>
    </dgm:pt>
    <dgm:pt modelId="{3D9B2BA1-CB92-490B-9948-54279EE9C8F5}" type="parTrans" cxnId="{E56FB61D-BE8A-4AFB-91B2-AF43F88D76C1}">
      <dgm:prSet/>
      <dgm:spPr/>
      <dgm:t>
        <a:bodyPr/>
        <a:lstStyle/>
        <a:p>
          <a:endParaRPr lang="en-US"/>
        </a:p>
      </dgm:t>
    </dgm:pt>
    <dgm:pt modelId="{1E182C9E-175F-4728-9321-AEA293A338D6}" type="sibTrans" cxnId="{E56FB61D-BE8A-4AFB-91B2-AF43F88D76C1}">
      <dgm:prSet/>
      <dgm:spPr/>
      <dgm:t>
        <a:bodyPr/>
        <a:lstStyle/>
        <a:p>
          <a:endParaRPr lang="en-US"/>
        </a:p>
      </dgm:t>
    </dgm:pt>
    <dgm:pt modelId="{9543DD32-45CD-49BC-A907-DCA5F0556742}" type="pres">
      <dgm:prSet presAssocID="{5C0E4BF9-5BD1-416A-851C-81105797A0B6}" presName="root" presStyleCnt="0">
        <dgm:presLayoutVars>
          <dgm:dir/>
          <dgm:resizeHandles val="exact"/>
        </dgm:presLayoutVars>
      </dgm:prSet>
      <dgm:spPr/>
    </dgm:pt>
    <dgm:pt modelId="{51C99175-C3D7-4958-9C52-F856DAEE167E}" type="pres">
      <dgm:prSet presAssocID="{A301CCD5-5949-4D43-8EB6-09A736C59146}" presName="compNode" presStyleCnt="0"/>
      <dgm:spPr/>
    </dgm:pt>
    <dgm:pt modelId="{DEC2ECB3-E655-404D-A2B7-8A3A98E44D5B}" type="pres">
      <dgm:prSet presAssocID="{A301CCD5-5949-4D43-8EB6-09A736C59146}" presName="bgRect" presStyleLbl="bgShp" presStyleIdx="0" presStyleCnt="2"/>
      <dgm:spPr/>
    </dgm:pt>
    <dgm:pt modelId="{7013ECD0-F29B-4C71-8F45-170695420C3E}" type="pres">
      <dgm:prSet presAssocID="{A301CCD5-5949-4D43-8EB6-09A736C5914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CB843FA1-00E7-41EC-AA35-834668BF25AB}" type="pres">
      <dgm:prSet presAssocID="{A301CCD5-5949-4D43-8EB6-09A736C59146}" presName="spaceRect" presStyleCnt="0"/>
      <dgm:spPr/>
    </dgm:pt>
    <dgm:pt modelId="{F3C0B418-54E4-490D-B928-3F3AC4E705FB}" type="pres">
      <dgm:prSet presAssocID="{A301CCD5-5949-4D43-8EB6-09A736C59146}" presName="parTx" presStyleLbl="revTx" presStyleIdx="0" presStyleCnt="2">
        <dgm:presLayoutVars>
          <dgm:chMax val="0"/>
          <dgm:chPref val="0"/>
        </dgm:presLayoutVars>
      </dgm:prSet>
      <dgm:spPr/>
    </dgm:pt>
    <dgm:pt modelId="{8B7E4570-3A5C-4BC8-8202-5457EF605025}" type="pres">
      <dgm:prSet presAssocID="{BE22E8EC-F4D3-4B3D-BDDB-9E4A989B1406}" presName="sibTrans" presStyleCnt="0"/>
      <dgm:spPr/>
    </dgm:pt>
    <dgm:pt modelId="{B5F5863B-5E81-4B53-A851-06AA24BCF36C}" type="pres">
      <dgm:prSet presAssocID="{940FFB29-B6AD-463B-8B0F-2F694113F24A}" presName="compNode" presStyleCnt="0"/>
      <dgm:spPr/>
    </dgm:pt>
    <dgm:pt modelId="{2756590C-1E2C-4F25-AFA1-FCF84B4E58B8}" type="pres">
      <dgm:prSet presAssocID="{940FFB29-B6AD-463B-8B0F-2F694113F24A}" presName="bgRect" presStyleLbl="bgShp" presStyleIdx="1" presStyleCnt="2"/>
      <dgm:spPr/>
    </dgm:pt>
    <dgm:pt modelId="{E91486B7-86D8-4D78-B203-1E41D08F52FA}" type="pres">
      <dgm:prSet presAssocID="{940FFB29-B6AD-463B-8B0F-2F694113F24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au"/>
        </a:ext>
      </dgm:extLst>
    </dgm:pt>
    <dgm:pt modelId="{5C5F202A-2DCC-432D-A7CC-196734391B56}" type="pres">
      <dgm:prSet presAssocID="{940FFB29-B6AD-463B-8B0F-2F694113F24A}" presName="spaceRect" presStyleCnt="0"/>
      <dgm:spPr/>
    </dgm:pt>
    <dgm:pt modelId="{B9150E8C-6F7D-433B-8D7B-AC5F879418E7}" type="pres">
      <dgm:prSet presAssocID="{940FFB29-B6AD-463B-8B0F-2F694113F24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56FB61D-BE8A-4AFB-91B2-AF43F88D76C1}" srcId="{5C0E4BF9-5BD1-416A-851C-81105797A0B6}" destId="{940FFB29-B6AD-463B-8B0F-2F694113F24A}" srcOrd="1" destOrd="0" parTransId="{3D9B2BA1-CB92-490B-9948-54279EE9C8F5}" sibTransId="{1E182C9E-175F-4728-9321-AEA293A338D6}"/>
    <dgm:cxn modelId="{E4B1BC39-9424-4041-B1BF-B61CEA9894C5}" srcId="{5C0E4BF9-5BD1-416A-851C-81105797A0B6}" destId="{A301CCD5-5949-4D43-8EB6-09A736C59146}" srcOrd="0" destOrd="0" parTransId="{CD738D3F-1E31-4D3A-861C-C913BD1F6252}" sibTransId="{BE22E8EC-F4D3-4B3D-BDDB-9E4A989B1406}"/>
    <dgm:cxn modelId="{E54E0943-4DFD-4469-819D-AD2EF1F083DA}" type="presOf" srcId="{5C0E4BF9-5BD1-416A-851C-81105797A0B6}" destId="{9543DD32-45CD-49BC-A907-DCA5F0556742}" srcOrd="0" destOrd="0" presId="urn:microsoft.com/office/officeart/2018/2/layout/IconVerticalSolidList"/>
    <dgm:cxn modelId="{AAC23655-BD28-48B3-B486-C9E527CC417F}" type="presOf" srcId="{940FFB29-B6AD-463B-8B0F-2F694113F24A}" destId="{B9150E8C-6F7D-433B-8D7B-AC5F879418E7}" srcOrd="0" destOrd="0" presId="urn:microsoft.com/office/officeart/2018/2/layout/IconVerticalSolidList"/>
    <dgm:cxn modelId="{D4311FD6-1C3A-478D-B165-9CEB8EAB3FC6}" type="presOf" srcId="{A301CCD5-5949-4D43-8EB6-09A736C59146}" destId="{F3C0B418-54E4-490D-B928-3F3AC4E705FB}" srcOrd="0" destOrd="0" presId="urn:microsoft.com/office/officeart/2018/2/layout/IconVerticalSolidList"/>
    <dgm:cxn modelId="{2189AEA2-ED86-4256-BC41-8F1979AB3013}" type="presParOf" srcId="{9543DD32-45CD-49BC-A907-DCA5F0556742}" destId="{51C99175-C3D7-4958-9C52-F856DAEE167E}" srcOrd="0" destOrd="0" presId="urn:microsoft.com/office/officeart/2018/2/layout/IconVerticalSolidList"/>
    <dgm:cxn modelId="{D8183030-3F66-4E29-A3A5-3D93A37EF5BF}" type="presParOf" srcId="{51C99175-C3D7-4958-9C52-F856DAEE167E}" destId="{DEC2ECB3-E655-404D-A2B7-8A3A98E44D5B}" srcOrd="0" destOrd="0" presId="urn:microsoft.com/office/officeart/2018/2/layout/IconVerticalSolidList"/>
    <dgm:cxn modelId="{3BDBC353-7829-4650-A66D-AE192C99575C}" type="presParOf" srcId="{51C99175-C3D7-4958-9C52-F856DAEE167E}" destId="{7013ECD0-F29B-4C71-8F45-170695420C3E}" srcOrd="1" destOrd="0" presId="urn:microsoft.com/office/officeart/2018/2/layout/IconVerticalSolidList"/>
    <dgm:cxn modelId="{A6081D1A-1AFF-4C15-BA4E-6D451E990E65}" type="presParOf" srcId="{51C99175-C3D7-4958-9C52-F856DAEE167E}" destId="{CB843FA1-00E7-41EC-AA35-834668BF25AB}" srcOrd="2" destOrd="0" presId="urn:microsoft.com/office/officeart/2018/2/layout/IconVerticalSolidList"/>
    <dgm:cxn modelId="{34081AB1-4914-4523-A89D-60233A11567D}" type="presParOf" srcId="{51C99175-C3D7-4958-9C52-F856DAEE167E}" destId="{F3C0B418-54E4-490D-B928-3F3AC4E705FB}" srcOrd="3" destOrd="0" presId="urn:microsoft.com/office/officeart/2018/2/layout/IconVerticalSolidList"/>
    <dgm:cxn modelId="{0F7D8821-3DF5-44D2-9331-23B4C6DE672E}" type="presParOf" srcId="{9543DD32-45CD-49BC-A907-DCA5F0556742}" destId="{8B7E4570-3A5C-4BC8-8202-5457EF605025}" srcOrd="1" destOrd="0" presId="urn:microsoft.com/office/officeart/2018/2/layout/IconVerticalSolidList"/>
    <dgm:cxn modelId="{C0BC6F8E-95E6-4538-A72A-2A27049E1549}" type="presParOf" srcId="{9543DD32-45CD-49BC-A907-DCA5F0556742}" destId="{B5F5863B-5E81-4B53-A851-06AA24BCF36C}" srcOrd="2" destOrd="0" presId="urn:microsoft.com/office/officeart/2018/2/layout/IconVerticalSolidList"/>
    <dgm:cxn modelId="{BA81AE69-4F63-4D6E-8212-A916F49BE086}" type="presParOf" srcId="{B5F5863B-5E81-4B53-A851-06AA24BCF36C}" destId="{2756590C-1E2C-4F25-AFA1-FCF84B4E58B8}" srcOrd="0" destOrd="0" presId="urn:microsoft.com/office/officeart/2018/2/layout/IconVerticalSolidList"/>
    <dgm:cxn modelId="{ED98FD3F-A110-477A-A75F-0E3FE37595FE}" type="presParOf" srcId="{B5F5863B-5E81-4B53-A851-06AA24BCF36C}" destId="{E91486B7-86D8-4D78-B203-1E41D08F52FA}" srcOrd="1" destOrd="0" presId="urn:microsoft.com/office/officeart/2018/2/layout/IconVerticalSolidList"/>
    <dgm:cxn modelId="{6485AB21-32A5-4F54-A325-42571D60DAFD}" type="presParOf" srcId="{B5F5863B-5E81-4B53-A851-06AA24BCF36C}" destId="{5C5F202A-2DCC-432D-A7CC-196734391B56}" srcOrd="2" destOrd="0" presId="urn:microsoft.com/office/officeart/2018/2/layout/IconVerticalSolidList"/>
    <dgm:cxn modelId="{E4BA2D2F-7F50-419D-8D39-A974B7B80B23}" type="presParOf" srcId="{B5F5863B-5E81-4B53-A851-06AA24BCF36C}" destId="{B9150E8C-6F7D-433B-8D7B-AC5F879418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33AE87-073A-4B55-BF06-1A69461302A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136111-D926-44CF-B867-18C69B68B432}">
      <dgm:prSet/>
      <dgm:spPr/>
      <dgm:t>
        <a:bodyPr/>
        <a:lstStyle/>
        <a:p>
          <a:r>
            <a:rPr lang="fr-FR"/>
            <a:t>Accuracy plus faible du modèle 0,73</a:t>
          </a:r>
          <a:endParaRPr lang="en-US"/>
        </a:p>
      </dgm:t>
    </dgm:pt>
    <dgm:pt modelId="{2B8B51D9-2981-4CC6-AA59-174B082CE03E}" type="parTrans" cxnId="{01CB385E-D95F-4FD7-BF9C-8B2767AD2586}">
      <dgm:prSet/>
      <dgm:spPr/>
      <dgm:t>
        <a:bodyPr/>
        <a:lstStyle/>
        <a:p>
          <a:endParaRPr lang="en-US"/>
        </a:p>
      </dgm:t>
    </dgm:pt>
    <dgm:pt modelId="{5566129F-9075-4FC7-9CB2-E94F4CC89FED}" type="sibTrans" cxnId="{01CB385E-D95F-4FD7-BF9C-8B2767AD2586}">
      <dgm:prSet/>
      <dgm:spPr/>
      <dgm:t>
        <a:bodyPr/>
        <a:lstStyle/>
        <a:p>
          <a:endParaRPr lang="en-US"/>
        </a:p>
      </dgm:t>
    </dgm:pt>
    <dgm:pt modelId="{B197908B-13C3-4667-995A-D5215FB90940}">
      <dgm:prSet/>
      <dgm:spPr/>
      <dgm:t>
        <a:bodyPr/>
        <a:lstStyle/>
        <a:p>
          <a:r>
            <a:rPr lang="fr-FR"/>
            <a:t>Temps total de prédiction 12 fois plus long en local (10 minutes et 43 secondes) </a:t>
          </a:r>
          <a:endParaRPr lang="en-US"/>
        </a:p>
      </dgm:t>
    </dgm:pt>
    <dgm:pt modelId="{CB84A95F-042E-4A7A-B4BA-87E82411EC24}" type="parTrans" cxnId="{4E17FE46-1499-452A-B55C-E382877E9DC9}">
      <dgm:prSet/>
      <dgm:spPr/>
      <dgm:t>
        <a:bodyPr/>
        <a:lstStyle/>
        <a:p>
          <a:endParaRPr lang="en-US"/>
        </a:p>
      </dgm:t>
    </dgm:pt>
    <dgm:pt modelId="{67D0566D-2120-4E6F-9338-892FCDC68C72}" type="sibTrans" cxnId="{4E17FE46-1499-452A-B55C-E382877E9DC9}">
      <dgm:prSet/>
      <dgm:spPr/>
      <dgm:t>
        <a:bodyPr/>
        <a:lstStyle/>
        <a:p>
          <a:endParaRPr lang="en-US"/>
        </a:p>
      </dgm:t>
    </dgm:pt>
    <dgm:pt modelId="{83D85229-86B9-45F9-8319-0E348F640A49}" type="pres">
      <dgm:prSet presAssocID="{7933AE87-073A-4B55-BF06-1A69461302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009E33-AE76-44A1-BB44-9F0F5E2ABB93}" type="pres">
      <dgm:prSet presAssocID="{2C136111-D926-44CF-B867-18C69B68B432}" presName="hierRoot1" presStyleCnt="0"/>
      <dgm:spPr/>
    </dgm:pt>
    <dgm:pt modelId="{DD4A3650-A21F-438A-9AF5-A5D628D7438C}" type="pres">
      <dgm:prSet presAssocID="{2C136111-D926-44CF-B867-18C69B68B432}" presName="composite" presStyleCnt="0"/>
      <dgm:spPr/>
    </dgm:pt>
    <dgm:pt modelId="{EB5B1A28-BB76-48E9-86D9-57990114B3BF}" type="pres">
      <dgm:prSet presAssocID="{2C136111-D926-44CF-B867-18C69B68B432}" presName="background" presStyleLbl="node0" presStyleIdx="0" presStyleCnt="2"/>
      <dgm:spPr/>
    </dgm:pt>
    <dgm:pt modelId="{F03F0645-27AD-4304-AFCF-D051BC19D022}" type="pres">
      <dgm:prSet presAssocID="{2C136111-D926-44CF-B867-18C69B68B432}" presName="text" presStyleLbl="fgAcc0" presStyleIdx="0" presStyleCnt="2">
        <dgm:presLayoutVars>
          <dgm:chPref val="3"/>
        </dgm:presLayoutVars>
      </dgm:prSet>
      <dgm:spPr/>
    </dgm:pt>
    <dgm:pt modelId="{24A07765-61E7-44E2-98B8-ED9F23753AF8}" type="pres">
      <dgm:prSet presAssocID="{2C136111-D926-44CF-B867-18C69B68B432}" presName="hierChild2" presStyleCnt="0"/>
      <dgm:spPr/>
    </dgm:pt>
    <dgm:pt modelId="{BE9E24C0-ACBE-4AAA-8C47-0792331DBBE5}" type="pres">
      <dgm:prSet presAssocID="{B197908B-13C3-4667-995A-D5215FB90940}" presName="hierRoot1" presStyleCnt="0"/>
      <dgm:spPr/>
    </dgm:pt>
    <dgm:pt modelId="{C4AB26A8-2205-4C41-AC14-EACBF885D537}" type="pres">
      <dgm:prSet presAssocID="{B197908B-13C3-4667-995A-D5215FB90940}" presName="composite" presStyleCnt="0"/>
      <dgm:spPr/>
    </dgm:pt>
    <dgm:pt modelId="{362B0B74-0C37-4F38-8861-0488D5279D09}" type="pres">
      <dgm:prSet presAssocID="{B197908B-13C3-4667-995A-D5215FB90940}" presName="background" presStyleLbl="node0" presStyleIdx="1" presStyleCnt="2"/>
      <dgm:spPr/>
    </dgm:pt>
    <dgm:pt modelId="{6524203B-DB55-45DA-8691-CCB6002FC4BC}" type="pres">
      <dgm:prSet presAssocID="{B197908B-13C3-4667-995A-D5215FB90940}" presName="text" presStyleLbl="fgAcc0" presStyleIdx="1" presStyleCnt="2">
        <dgm:presLayoutVars>
          <dgm:chPref val="3"/>
        </dgm:presLayoutVars>
      </dgm:prSet>
      <dgm:spPr/>
    </dgm:pt>
    <dgm:pt modelId="{D66C7550-5B07-4955-84DF-802D3DD7388B}" type="pres">
      <dgm:prSet presAssocID="{B197908B-13C3-4667-995A-D5215FB90940}" presName="hierChild2" presStyleCnt="0"/>
      <dgm:spPr/>
    </dgm:pt>
  </dgm:ptLst>
  <dgm:cxnLst>
    <dgm:cxn modelId="{1C169725-9C78-4193-9F84-72BD7D30292C}" type="presOf" srcId="{2C136111-D926-44CF-B867-18C69B68B432}" destId="{F03F0645-27AD-4304-AFCF-D051BC19D022}" srcOrd="0" destOrd="0" presId="urn:microsoft.com/office/officeart/2005/8/layout/hierarchy1"/>
    <dgm:cxn modelId="{01CB385E-D95F-4FD7-BF9C-8B2767AD2586}" srcId="{7933AE87-073A-4B55-BF06-1A69461302A9}" destId="{2C136111-D926-44CF-B867-18C69B68B432}" srcOrd="0" destOrd="0" parTransId="{2B8B51D9-2981-4CC6-AA59-174B082CE03E}" sibTransId="{5566129F-9075-4FC7-9CB2-E94F4CC89FED}"/>
    <dgm:cxn modelId="{4E17FE46-1499-452A-B55C-E382877E9DC9}" srcId="{7933AE87-073A-4B55-BF06-1A69461302A9}" destId="{B197908B-13C3-4667-995A-D5215FB90940}" srcOrd="1" destOrd="0" parTransId="{CB84A95F-042E-4A7A-B4BA-87E82411EC24}" sibTransId="{67D0566D-2120-4E6F-9338-892FCDC68C72}"/>
    <dgm:cxn modelId="{54CBE786-7DB2-4B30-8A93-6B7E96FA4DDF}" type="presOf" srcId="{B197908B-13C3-4667-995A-D5215FB90940}" destId="{6524203B-DB55-45DA-8691-CCB6002FC4BC}" srcOrd="0" destOrd="0" presId="urn:microsoft.com/office/officeart/2005/8/layout/hierarchy1"/>
    <dgm:cxn modelId="{4CCAACF2-2D9A-4CAD-B0A1-1405A9B74D82}" type="presOf" srcId="{7933AE87-073A-4B55-BF06-1A69461302A9}" destId="{83D85229-86B9-45F9-8319-0E348F640A49}" srcOrd="0" destOrd="0" presId="urn:microsoft.com/office/officeart/2005/8/layout/hierarchy1"/>
    <dgm:cxn modelId="{72EB149A-4B95-4900-9E6D-5DD039645E54}" type="presParOf" srcId="{83D85229-86B9-45F9-8319-0E348F640A49}" destId="{F3009E33-AE76-44A1-BB44-9F0F5E2ABB93}" srcOrd="0" destOrd="0" presId="urn:microsoft.com/office/officeart/2005/8/layout/hierarchy1"/>
    <dgm:cxn modelId="{2B0EB4A1-A2E8-4983-AECC-ADBCBDB90A06}" type="presParOf" srcId="{F3009E33-AE76-44A1-BB44-9F0F5E2ABB93}" destId="{DD4A3650-A21F-438A-9AF5-A5D628D7438C}" srcOrd="0" destOrd="0" presId="urn:microsoft.com/office/officeart/2005/8/layout/hierarchy1"/>
    <dgm:cxn modelId="{262E4232-995F-4F3A-85E4-F499E4FDCF95}" type="presParOf" srcId="{DD4A3650-A21F-438A-9AF5-A5D628D7438C}" destId="{EB5B1A28-BB76-48E9-86D9-57990114B3BF}" srcOrd="0" destOrd="0" presId="urn:microsoft.com/office/officeart/2005/8/layout/hierarchy1"/>
    <dgm:cxn modelId="{EBA58453-2826-4889-BC8C-BDB3D724B6E3}" type="presParOf" srcId="{DD4A3650-A21F-438A-9AF5-A5D628D7438C}" destId="{F03F0645-27AD-4304-AFCF-D051BC19D022}" srcOrd="1" destOrd="0" presId="urn:microsoft.com/office/officeart/2005/8/layout/hierarchy1"/>
    <dgm:cxn modelId="{0A6CAD49-BE71-417B-9024-BA86BD592485}" type="presParOf" srcId="{F3009E33-AE76-44A1-BB44-9F0F5E2ABB93}" destId="{24A07765-61E7-44E2-98B8-ED9F23753AF8}" srcOrd="1" destOrd="0" presId="urn:microsoft.com/office/officeart/2005/8/layout/hierarchy1"/>
    <dgm:cxn modelId="{00D8078F-7F18-4963-8E2F-657E4D1CC227}" type="presParOf" srcId="{83D85229-86B9-45F9-8319-0E348F640A49}" destId="{BE9E24C0-ACBE-4AAA-8C47-0792331DBBE5}" srcOrd="1" destOrd="0" presId="urn:microsoft.com/office/officeart/2005/8/layout/hierarchy1"/>
    <dgm:cxn modelId="{81D27378-B259-48AA-B41D-89F0AEDEFABB}" type="presParOf" srcId="{BE9E24C0-ACBE-4AAA-8C47-0792331DBBE5}" destId="{C4AB26A8-2205-4C41-AC14-EACBF885D537}" srcOrd="0" destOrd="0" presId="urn:microsoft.com/office/officeart/2005/8/layout/hierarchy1"/>
    <dgm:cxn modelId="{BFF1212E-403F-494E-BDE2-0ACCA915BFD5}" type="presParOf" srcId="{C4AB26A8-2205-4C41-AC14-EACBF885D537}" destId="{362B0B74-0C37-4F38-8861-0488D5279D09}" srcOrd="0" destOrd="0" presId="urn:microsoft.com/office/officeart/2005/8/layout/hierarchy1"/>
    <dgm:cxn modelId="{1EAD8A33-B176-4AAB-99B7-B56BC765BF3B}" type="presParOf" srcId="{C4AB26A8-2205-4C41-AC14-EACBF885D537}" destId="{6524203B-DB55-45DA-8691-CCB6002FC4BC}" srcOrd="1" destOrd="0" presId="urn:microsoft.com/office/officeart/2005/8/layout/hierarchy1"/>
    <dgm:cxn modelId="{903E6CEB-9747-4E1E-8AF8-E4E500C1D124}" type="presParOf" srcId="{BE9E24C0-ACBE-4AAA-8C47-0792331DBBE5}" destId="{D66C7550-5B07-4955-84DF-802D3DD7388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E57E52-08ED-4018-A94C-2A8601653D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D751D21-4A37-464B-96B4-277AC9FDC4B8}">
      <dgm:prSet/>
      <dgm:spPr/>
      <dgm:t>
        <a:bodyPr/>
        <a:lstStyle/>
        <a:p>
          <a:r>
            <a:rPr lang="fr-FR"/>
            <a:t>Pour améliorer les résultats, il est possible d’utiliser des modèles plus récents</a:t>
          </a:r>
          <a:endParaRPr lang="en-US"/>
        </a:p>
      </dgm:t>
    </dgm:pt>
    <dgm:pt modelId="{4F76C6BB-EAAA-44D1-A5B2-376EA90DC159}" type="parTrans" cxnId="{C271DDA1-16F4-4F4E-84B8-29021BC07BE4}">
      <dgm:prSet/>
      <dgm:spPr/>
      <dgm:t>
        <a:bodyPr/>
        <a:lstStyle/>
        <a:p>
          <a:endParaRPr lang="en-US"/>
        </a:p>
      </dgm:t>
    </dgm:pt>
    <dgm:pt modelId="{F4FFFBEF-A5AE-4877-8264-67CDD610217D}" type="sibTrans" cxnId="{C271DDA1-16F4-4F4E-84B8-29021BC07BE4}">
      <dgm:prSet/>
      <dgm:spPr/>
      <dgm:t>
        <a:bodyPr/>
        <a:lstStyle/>
        <a:p>
          <a:endParaRPr lang="en-US"/>
        </a:p>
      </dgm:t>
    </dgm:pt>
    <dgm:pt modelId="{A51DD5B2-21E5-48A8-99CC-5084134C18C6}">
      <dgm:prSet/>
      <dgm:spPr/>
      <dgm:t>
        <a:bodyPr/>
        <a:lstStyle/>
        <a:p>
          <a:r>
            <a:rPr lang="fr-FR"/>
            <a:t>Connexion directe à l’API plutôt qu’un usage local pour accélérer le processus (augmentation du coût)</a:t>
          </a:r>
          <a:endParaRPr lang="en-US"/>
        </a:p>
      </dgm:t>
    </dgm:pt>
    <dgm:pt modelId="{C279C5CA-37AB-49DD-95B0-ECFD41587754}" type="parTrans" cxnId="{B916EAD3-99C6-42EE-A80F-7D90FD7AFC8D}">
      <dgm:prSet/>
      <dgm:spPr/>
      <dgm:t>
        <a:bodyPr/>
        <a:lstStyle/>
        <a:p>
          <a:endParaRPr lang="en-US"/>
        </a:p>
      </dgm:t>
    </dgm:pt>
    <dgm:pt modelId="{C2BABC33-7F4E-4354-8062-A847663F65DF}" type="sibTrans" cxnId="{B916EAD3-99C6-42EE-A80F-7D90FD7AFC8D}">
      <dgm:prSet/>
      <dgm:spPr/>
      <dgm:t>
        <a:bodyPr/>
        <a:lstStyle/>
        <a:p>
          <a:endParaRPr lang="en-US"/>
        </a:p>
      </dgm:t>
    </dgm:pt>
    <dgm:pt modelId="{18894313-3C9D-49FB-83FD-37D494996850}">
      <dgm:prSet/>
      <dgm:spPr/>
      <dgm:t>
        <a:bodyPr/>
        <a:lstStyle/>
        <a:p>
          <a:r>
            <a:rPr lang="fr-FR"/>
            <a:t>Possibilité d’utiliser BitNet pour faire tourner des modèles en local sans GPU</a:t>
          </a:r>
          <a:endParaRPr lang="en-US"/>
        </a:p>
      </dgm:t>
    </dgm:pt>
    <dgm:pt modelId="{5DF681FA-F20F-47D7-BD2D-EEEEB7672ECF}" type="parTrans" cxnId="{EEB0FAAA-C490-40A5-A78E-97BF746457B8}">
      <dgm:prSet/>
      <dgm:spPr/>
      <dgm:t>
        <a:bodyPr/>
        <a:lstStyle/>
        <a:p>
          <a:endParaRPr lang="en-US"/>
        </a:p>
      </dgm:t>
    </dgm:pt>
    <dgm:pt modelId="{891B5095-A660-4536-B612-D22E950710D6}" type="sibTrans" cxnId="{EEB0FAAA-C490-40A5-A78E-97BF746457B8}">
      <dgm:prSet/>
      <dgm:spPr/>
      <dgm:t>
        <a:bodyPr/>
        <a:lstStyle/>
        <a:p>
          <a:endParaRPr lang="en-US"/>
        </a:p>
      </dgm:t>
    </dgm:pt>
    <dgm:pt modelId="{93636D97-456C-40CB-A581-C582F9ED6462}" type="pres">
      <dgm:prSet presAssocID="{08E57E52-08ED-4018-A94C-2A8601653D89}" presName="linear" presStyleCnt="0">
        <dgm:presLayoutVars>
          <dgm:animLvl val="lvl"/>
          <dgm:resizeHandles val="exact"/>
        </dgm:presLayoutVars>
      </dgm:prSet>
      <dgm:spPr/>
    </dgm:pt>
    <dgm:pt modelId="{E5C2E4EF-D0B6-4197-B311-ADA7CF3CB450}" type="pres">
      <dgm:prSet presAssocID="{9D751D21-4A37-464B-96B4-277AC9FDC4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850A374-2553-4910-8FC3-B5FFC3A6AB7B}" type="pres">
      <dgm:prSet presAssocID="{F4FFFBEF-A5AE-4877-8264-67CDD610217D}" presName="spacer" presStyleCnt="0"/>
      <dgm:spPr/>
    </dgm:pt>
    <dgm:pt modelId="{B25AC3E6-0FE5-4B14-8AE1-8739E5BF7D03}" type="pres">
      <dgm:prSet presAssocID="{A51DD5B2-21E5-48A8-99CC-5084134C18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F5B11AC-983D-4604-A975-762DEB0F7DCF}" type="pres">
      <dgm:prSet presAssocID="{C2BABC33-7F4E-4354-8062-A847663F65DF}" presName="spacer" presStyleCnt="0"/>
      <dgm:spPr/>
    </dgm:pt>
    <dgm:pt modelId="{96D8B547-EE7D-4572-A965-81D0B1CBEFA3}" type="pres">
      <dgm:prSet presAssocID="{18894313-3C9D-49FB-83FD-37D49499685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700242A-FF83-4A81-914A-3B1D9AC4510E}" type="presOf" srcId="{9D751D21-4A37-464B-96B4-277AC9FDC4B8}" destId="{E5C2E4EF-D0B6-4197-B311-ADA7CF3CB450}" srcOrd="0" destOrd="0" presId="urn:microsoft.com/office/officeart/2005/8/layout/vList2"/>
    <dgm:cxn modelId="{AD559162-78D2-4815-BB21-6C2A56FC3BA5}" type="presOf" srcId="{18894313-3C9D-49FB-83FD-37D494996850}" destId="{96D8B547-EE7D-4572-A965-81D0B1CBEFA3}" srcOrd="0" destOrd="0" presId="urn:microsoft.com/office/officeart/2005/8/layout/vList2"/>
    <dgm:cxn modelId="{5776649B-67E4-467A-9AB3-C8CB0D2FB92D}" type="presOf" srcId="{A51DD5B2-21E5-48A8-99CC-5084134C18C6}" destId="{B25AC3E6-0FE5-4B14-8AE1-8739E5BF7D03}" srcOrd="0" destOrd="0" presId="urn:microsoft.com/office/officeart/2005/8/layout/vList2"/>
    <dgm:cxn modelId="{62B58A9F-1967-427A-B94E-602FABC076E8}" type="presOf" srcId="{08E57E52-08ED-4018-A94C-2A8601653D89}" destId="{93636D97-456C-40CB-A581-C582F9ED6462}" srcOrd="0" destOrd="0" presId="urn:microsoft.com/office/officeart/2005/8/layout/vList2"/>
    <dgm:cxn modelId="{C271DDA1-16F4-4F4E-84B8-29021BC07BE4}" srcId="{08E57E52-08ED-4018-A94C-2A8601653D89}" destId="{9D751D21-4A37-464B-96B4-277AC9FDC4B8}" srcOrd="0" destOrd="0" parTransId="{4F76C6BB-EAAA-44D1-A5B2-376EA90DC159}" sibTransId="{F4FFFBEF-A5AE-4877-8264-67CDD610217D}"/>
    <dgm:cxn modelId="{EEB0FAAA-C490-40A5-A78E-97BF746457B8}" srcId="{08E57E52-08ED-4018-A94C-2A8601653D89}" destId="{18894313-3C9D-49FB-83FD-37D494996850}" srcOrd="2" destOrd="0" parTransId="{5DF681FA-F20F-47D7-BD2D-EEEEB7672ECF}" sibTransId="{891B5095-A660-4536-B612-D22E950710D6}"/>
    <dgm:cxn modelId="{B916EAD3-99C6-42EE-A80F-7D90FD7AFC8D}" srcId="{08E57E52-08ED-4018-A94C-2A8601653D89}" destId="{A51DD5B2-21E5-48A8-99CC-5084134C18C6}" srcOrd="1" destOrd="0" parTransId="{C279C5CA-37AB-49DD-95B0-ECFD41587754}" sibTransId="{C2BABC33-7F4E-4354-8062-A847663F65DF}"/>
    <dgm:cxn modelId="{2754B1AE-CC68-4C37-BE0A-F9BA90173C79}" type="presParOf" srcId="{93636D97-456C-40CB-A581-C582F9ED6462}" destId="{E5C2E4EF-D0B6-4197-B311-ADA7CF3CB450}" srcOrd="0" destOrd="0" presId="urn:microsoft.com/office/officeart/2005/8/layout/vList2"/>
    <dgm:cxn modelId="{25B0A6C7-B25D-4BF7-9CB0-3B4B83BF3687}" type="presParOf" srcId="{93636D97-456C-40CB-A581-C582F9ED6462}" destId="{B850A374-2553-4910-8FC3-B5FFC3A6AB7B}" srcOrd="1" destOrd="0" presId="urn:microsoft.com/office/officeart/2005/8/layout/vList2"/>
    <dgm:cxn modelId="{1C096729-AC1C-43C3-AC02-A113AB91BE17}" type="presParOf" srcId="{93636D97-456C-40CB-A581-C582F9ED6462}" destId="{B25AC3E6-0FE5-4B14-8AE1-8739E5BF7D03}" srcOrd="2" destOrd="0" presId="urn:microsoft.com/office/officeart/2005/8/layout/vList2"/>
    <dgm:cxn modelId="{D91C89A8-06FD-49F8-BFEA-EF047D702EC8}" type="presParOf" srcId="{93636D97-456C-40CB-A581-C582F9ED6462}" destId="{5F5B11AC-983D-4604-A975-762DEB0F7DCF}" srcOrd="3" destOrd="0" presId="urn:microsoft.com/office/officeart/2005/8/layout/vList2"/>
    <dgm:cxn modelId="{419432AB-C569-4F99-BD0F-28287DB8910C}" type="presParOf" srcId="{93636D97-456C-40CB-A581-C582F9ED6462}" destId="{96D8B547-EE7D-4572-A965-81D0B1CBEFA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0434B-E475-4049-A3C7-8D473DBFD60E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244F2-1596-4DA5-AB21-6023A26409C4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14C5D-FF54-4644-8AE7-4F93DD601274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1. Plan prévisionnel</a:t>
          </a:r>
          <a:endParaRPr lang="en-US" sz="2400" kern="1200"/>
        </a:p>
      </dsp:txBody>
      <dsp:txXfrm>
        <a:off x="1834517" y="469890"/>
        <a:ext cx="3148942" cy="1335915"/>
      </dsp:txXfrm>
    </dsp:sp>
    <dsp:sp modelId="{439DF383-CE16-4174-BB44-4CE6AEBA1B68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CCD58-E8B2-4034-9C4E-371D97628B09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06BF2-2543-4B12-91C8-77A3F4B6CC55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2. Classification avec BERT + Réseau de neurones</a:t>
          </a:r>
          <a:endParaRPr lang="en-US" sz="2400" kern="1200"/>
        </a:p>
      </dsp:txBody>
      <dsp:txXfrm>
        <a:off x="7154322" y="469890"/>
        <a:ext cx="3148942" cy="1335915"/>
      </dsp:txXfrm>
    </dsp:sp>
    <dsp:sp modelId="{5E342C4B-BD8B-44C6-B83C-64C34FE505A4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08846-FEB5-4648-9DBD-42553E5D105D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7A829-0EEB-4B1E-9CDB-31EC1BBAAC92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3. Classification avec Mistral 7b</a:t>
          </a:r>
          <a:endParaRPr lang="en-US" sz="2400" kern="1200"/>
        </a:p>
      </dsp:txBody>
      <dsp:txXfrm>
        <a:off x="1834517" y="2545532"/>
        <a:ext cx="3148942" cy="1335915"/>
      </dsp:txXfrm>
    </dsp:sp>
    <dsp:sp modelId="{F9F009DA-7EA1-45B1-BF2E-2E449848A4AB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0294E9-4730-4035-BEE4-43D695010D0F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AFBA1-2A5A-4F42-8007-3053FBF36774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4. Conclusion</a:t>
          </a:r>
          <a:endParaRPr lang="en-US" sz="2400" kern="1200"/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3EE13-B34C-4362-984F-8A442F3F712F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D80CD-974E-4080-AC88-C9E1C9FEFAA5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- Liste des articles du site d’e-commerce</a:t>
          </a:r>
          <a:endParaRPr lang="en-US" sz="2300" kern="1200"/>
        </a:p>
      </dsp:txBody>
      <dsp:txXfrm>
        <a:off x="559800" y="3022743"/>
        <a:ext cx="4320000" cy="720000"/>
      </dsp:txXfrm>
    </dsp:sp>
    <dsp:sp modelId="{7EC19783-F0FC-4329-8D8D-6990C2397A6D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F44C4-1A9F-4839-A6C3-E54E84FDCC20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- Sept catégories de produits</a:t>
          </a:r>
          <a:endParaRPr lang="en-US" sz="2300" kern="1200"/>
        </a:p>
      </dsp:txBody>
      <dsp:txXfrm>
        <a:off x="5635800" y="3022743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6A0EE-328A-4437-A42B-16349E5A71AC}">
      <dsp:nvSpPr>
        <dsp:cNvPr id="0" name=""/>
        <dsp:cNvSpPr/>
      </dsp:nvSpPr>
      <dsp:spPr>
        <a:xfrm>
          <a:off x="0" y="797139"/>
          <a:ext cx="10515600" cy="1302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300" kern="1200" dirty="0"/>
            <a:t>BERT + Réseau de neurones</a:t>
          </a:r>
          <a:endParaRPr lang="en-US" sz="5300" kern="1200" dirty="0"/>
        </a:p>
      </dsp:txBody>
      <dsp:txXfrm>
        <a:off x="63569" y="860708"/>
        <a:ext cx="10388462" cy="1175072"/>
      </dsp:txXfrm>
    </dsp:sp>
    <dsp:sp modelId="{17707B7F-B5A9-4B30-B1E8-720423C29557}">
      <dsp:nvSpPr>
        <dsp:cNvPr id="0" name=""/>
        <dsp:cNvSpPr/>
      </dsp:nvSpPr>
      <dsp:spPr>
        <a:xfrm>
          <a:off x="0" y="2251989"/>
          <a:ext cx="10515600" cy="1302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300" kern="1200"/>
            <a:t>Modèle pré-entraîné (bert-uncase)</a:t>
          </a:r>
          <a:endParaRPr lang="en-US" sz="5300" kern="1200"/>
        </a:p>
      </dsp:txBody>
      <dsp:txXfrm>
        <a:off x="63569" y="2315558"/>
        <a:ext cx="10388462" cy="11750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66105-10CC-4E3F-BA78-2AC192AAC244}">
      <dsp:nvSpPr>
        <dsp:cNvPr id="0" name=""/>
        <dsp:cNvSpPr/>
      </dsp:nvSpPr>
      <dsp:spPr>
        <a:xfrm>
          <a:off x="0" y="149184"/>
          <a:ext cx="10515600" cy="1253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/>
            <a:t>Mistral 7B</a:t>
          </a:r>
          <a:endParaRPr lang="en-US" sz="5100" kern="1200"/>
        </a:p>
      </dsp:txBody>
      <dsp:txXfrm>
        <a:off x="61170" y="210354"/>
        <a:ext cx="10393260" cy="1130730"/>
      </dsp:txXfrm>
    </dsp:sp>
    <dsp:sp modelId="{F1D9307C-5A6E-45A6-BBB9-FD4105E527F8}">
      <dsp:nvSpPr>
        <dsp:cNvPr id="0" name=""/>
        <dsp:cNvSpPr/>
      </dsp:nvSpPr>
      <dsp:spPr>
        <a:xfrm>
          <a:off x="0" y="1549134"/>
          <a:ext cx="10515600" cy="1253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/>
            <a:t>LLM avec 7 milliards de paramètres</a:t>
          </a:r>
          <a:endParaRPr lang="en-US" sz="5100" kern="1200"/>
        </a:p>
      </dsp:txBody>
      <dsp:txXfrm>
        <a:off x="61170" y="1610304"/>
        <a:ext cx="10393260" cy="1130730"/>
      </dsp:txXfrm>
    </dsp:sp>
    <dsp:sp modelId="{32181DB8-DFEF-4685-9D8D-34A6596A9707}">
      <dsp:nvSpPr>
        <dsp:cNvPr id="0" name=""/>
        <dsp:cNvSpPr/>
      </dsp:nvSpPr>
      <dsp:spPr>
        <a:xfrm>
          <a:off x="0" y="2949084"/>
          <a:ext cx="10515600" cy="1253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/>
            <a:t>Usage en local avec Ollama</a:t>
          </a:r>
          <a:endParaRPr lang="en-US" sz="5100" kern="1200"/>
        </a:p>
      </dsp:txBody>
      <dsp:txXfrm>
        <a:off x="61170" y="3010254"/>
        <a:ext cx="10393260" cy="11307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2ECB3-E655-404D-A2B7-8A3A98E44D5B}">
      <dsp:nvSpPr>
        <dsp:cNvPr id="0" name=""/>
        <dsp:cNvSpPr/>
      </dsp:nvSpPr>
      <dsp:spPr>
        <a:xfrm>
          <a:off x="0" y="940328"/>
          <a:ext cx="6949440" cy="17359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3ECD0-F29B-4C71-8F45-170695420C3E}">
      <dsp:nvSpPr>
        <dsp:cNvPr id="0" name=""/>
        <dsp:cNvSpPr/>
      </dsp:nvSpPr>
      <dsp:spPr>
        <a:xfrm>
          <a:off x="525137" y="1330926"/>
          <a:ext cx="954795" cy="9547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0B418-54E4-490D-B928-3F3AC4E705FB}">
      <dsp:nvSpPr>
        <dsp:cNvPr id="0" name=""/>
        <dsp:cNvSpPr/>
      </dsp:nvSpPr>
      <dsp:spPr>
        <a:xfrm>
          <a:off x="2005070" y="940328"/>
          <a:ext cx="4944369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1. Transformation du texte en </a:t>
          </a:r>
          <a:r>
            <a:rPr lang="fr-FR" sz="2500" kern="1200" dirty="0" err="1"/>
            <a:t>embedding</a:t>
          </a:r>
          <a:r>
            <a:rPr lang="fr-FR" sz="2500" kern="1200" dirty="0"/>
            <a:t> avec BERT</a:t>
          </a:r>
          <a:endParaRPr lang="en-US" sz="2500" kern="1200" dirty="0"/>
        </a:p>
      </dsp:txBody>
      <dsp:txXfrm>
        <a:off x="2005070" y="940328"/>
        <a:ext cx="4944369" cy="1735991"/>
      </dsp:txXfrm>
    </dsp:sp>
    <dsp:sp modelId="{2756590C-1E2C-4F25-AFA1-FCF84B4E58B8}">
      <dsp:nvSpPr>
        <dsp:cNvPr id="0" name=""/>
        <dsp:cNvSpPr/>
      </dsp:nvSpPr>
      <dsp:spPr>
        <a:xfrm>
          <a:off x="0" y="3110317"/>
          <a:ext cx="6949440" cy="17359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486B7-86D8-4D78-B203-1E41D08F52FA}">
      <dsp:nvSpPr>
        <dsp:cNvPr id="0" name=""/>
        <dsp:cNvSpPr/>
      </dsp:nvSpPr>
      <dsp:spPr>
        <a:xfrm>
          <a:off x="525137" y="3500915"/>
          <a:ext cx="954795" cy="9547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50E8C-6F7D-433B-8D7B-AC5F879418E7}">
      <dsp:nvSpPr>
        <dsp:cNvPr id="0" name=""/>
        <dsp:cNvSpPr/>
      </dsp:nvSpPr>
      <dsp:spPr>
        <a:xfrm>
          <a:off x="2005070" y="3110317"/>
          <a:ext cx="4944369" cy="1735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726" tIns="183726" rIns="183726" bIns="1837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2 . Ajout d’un modèle de réseau de neurone profond</a:t>
          </a:r>
          <a:endParaRPr lang="en-US" sz="2500" kern="1200"/>
        </a:p>
      </dsp:txBody>
      <dsp:txXfrm>
        <a:off x="2005070" y="3110317"/>
        <a:ext cx="4944369" cy="17359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B1A28-BB76-48E9-86D9-57990114B3BF}">
      <dsp:nvSpPr>
        <dsp:cNvPr id="0" name=""/>
        <dsp:cNvSpPr/>
      </dsp:nvSpPr>
      <dsp:spPr>
        <a:xfrm>
          <a:off x="1261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F0645-27AD-4304-AFCF-D051BC19D022}">
      <dsp:nvSpPr>
        <dsp:cNvPr id="0" name=""/>
        <dsp:cNvSpPr/>
      </dsp:nvSpPr>
      <dsp:spPr>
        <a:xfrm>
          <a:off x="493301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/>
            <a:t>Accuracy plus faible du modèle 0,73</a:t>
          </a:r>
          <a:endParaRPr lang="en-US" sz="3400" kern="1200"/>
        </a:p>
      </dsp:txBody>
      <dsp:txXfrm>
        <a:off x="575662" y="943292"/>
        <a:ext cx="4263632" cy="2647282"/>
      </dsp:txXfrm>
    </dsp:sp>
    <dsp:sp modelId="{362B0B74-0C37-4F38-8861-0488D5279D09}">
      <dsp:nvSpPr>
        <dsp:cNvPr id="0" name=""/>
        <dsp:cNvSpPr/>
      </dsp:nvSpPr>
      <dsp:spPr>
        <a:xfrm>
          <a:off x="5413694" y="393494"/>
          <a:ext cx="4428354" cy="28120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4203B-DB55-45DA-8691-CCB6002FC4BC}">
      <dsp:nvSpPr>
        <dsp:cNvPr id="0" name=""/>
        <dsp:cNvSpPr/>
      </dsp:nvSpPr>
      <dsp:spPr>
        <a:xfrm>
          <a:off x="5905734" y="860931"/>
          <a:ext cx="4428354" cy="28120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/>
            <a:t>Temps total de prédiction 12 fois plus long en local (10 minutes et 43 secondes) </a:t>
          </a:r>
          <a:endParaRPr lang="en-US" sz="3400" kern="1200"/>
        </a:p>
      </dsp:txBody>
      <dsp:txXfrm>
        <a:off x="5988095" y="943292"/>
        <a:ext cx="4263632" cy="26472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2E4EF-D0B6-4197-B311-ADA7CF3CB450}">
      <dsp:nvSpPr>
        <dsp:cNvPr id="0" name=""/>
        <dsp:cNvSpPr/>
      </dsp:nvSpPr>
      <dsp:spPr>
        <a:xfrm>
          <a:off x="0" y="48969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/>
            <a:t>Pour améliorer les résultats, il est possible d’utiliser des modèles plus récents</a:t>
          </a:r>
          <a:endParaRPr lang="en-US" sz="3400" kern="1200"/>
        </a:p>
      </dsp:txBody>
      <dsp:txXfrm>
        <a:off x="66025" y="114994"/>
        <a:ext cx="10383550" cy="1220470"/>
      </dsp:txXfrm>
    </dsp:sp>
    <dsp:sp modelId="{B25AC3E6-0FE5-4B14-8AE1-8739E5BF7D03}">
      <dsp:nvSpPr>
        <dsp:cNvPr id="0" name=""/>
        <dsp:cNvSpPr/>
      </dsp:nvSpPr>
      <dsp:spPr>
        <a:xfrm>
          <a:off x="0" y="1499409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/>
            <a:t>Connexion directe à l’API plutôt qu’un usage local pour accélérer le processus (augmentation du coût)</a:t>
          </a:r>
          <a:endParaRPr lang="en-US" sz="3400" kern="1200"/>
        </a:p>
      </dsp:txBody>
      <dsp:txXfrm>
        <a:off x="66025" y="1565434"/>
        <a:ext cx="10383550" cy="1220470"/>
      </dsp:txXfrm>
    </dsp:sp>
    <dsp:sp modelId="{96D8B547-EE7D-4572-A965-81D0B1CBEFA3}">
      <dsp:nvSpPr>
        <dsp:cNvPr id="0" name=""/>
        <dsp:cNvSpPr/>
      </dsp:nvSpPr>
      <dsp:spPr>
        <a:xfrm>
          <a:off x="0" y="2949848"/>
          <a:ext cx="10515600" cy="1352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/>
            <a:t>Possibilité d’utiliser BitNet pour faire tourner des modèles en local sans GPU</a:t>
          </a:r>
          <a:endParaRPr lang="en-US" sz="3400" kern="1200"/>
        </a:p>
      </dsp:txBody>
      <dsp:txXfrm>
        <a:off x="66025" y="3015873"/>
        <a:ext cx="10383550" cy="1220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67E49D-7A89-EEDE-372D-139F96891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C3C93B6-F6D3-1973-9A86-3E7FBF86B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47513F-0DA7-A97A-1176-A8FE09F1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695693-248C-D3BB-93C0-BB7C32A1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83F0FB-4E3E-C642-8E55-1C1DD7AD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77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FFAA65-03CE-9BA7-3E04-8170104E3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7789FF-7FA7-E949-D579-455A9C9CD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97AE54-255E-22A3-FA8B-A9658F59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F0BF55-A75A-9B82-80AC-14EFB8A6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5F3169-F9C4-171B-00AA-E696A175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92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EC5C497-D46C-9B03-AC83-1641DFB797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144BD60-936B-AC2A-E7AD-2DCEB6D12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770106-549C-4920-4494-A7A95DFE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DD8EDC-023A-F890-6C93-D05E5328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B23C7E-FA4D-7CEC-8B6B-0A85EB80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768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5F4DE-3529-D810-6726-E7AF4E90A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C72C45-658D-57CD-7482-69BF211C5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FFBFFA-6F3C-3252-F1C4-49569D57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ED022C-F65A-DFE1-0406-5445FE09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FB5853-9923-1871-EC2C-011CECB5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70D00B-6E86-3E54-5A0B-7AACAAF8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A2A500-214E-317B-A630-558D35B5E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E867D8-D31C-1731-A0DC-15FB31F4A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B577D2-24DC-F4E7-7481-9FBD35CAB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7B3633-5914-EC00-00BC-CB56B89B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38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76688-529F-B851-B0C6-753BBD5B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5AB31CE-357F-54E1-2BE7-D0100D7B7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723B51-3552-585F-32CC-4EE174198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83A79B-098F-9D9F-473A-30BF49DF4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20F87F-7D4E-59BA-AF1B-80A9D141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7ABD23-3F30-4BE1-6F1D-578B4339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9840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7A0325-4691-A194-6EC4-5FE8440B8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B6E6BB-21B6-1465-1AE6-1FABADFCD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474CFE-1C1B-0393-EA97-EF9E090A9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A21344A-17C8-A420-0E4D-46B15FE7B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0D51B7-4EE8-1ACF-D2A4-AAFF50A38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A1EAD5C-BDFE-8418-7BF8-392741CA3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34B15F8-A148-D23E-8E70-33DF3247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C5055EC-6BCA-4994-D752-84716269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688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638D3E-1BDE-D6DE-BB3F-1FCC6D19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F199463-2B26-F5AE-E5B0-3915BDA1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EA1FF7-FA7A-8E64-7416-0C4A93E9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B5C478-DF5A-A1EB-F252-446440C4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29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22E1746-8300-EEEE-EC59-E42BB142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F7336CC-BCC8-0EC9-6ED5-FDA5CE248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DBC09B-5549-3B76-DDDE-98EE03BB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15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FC0EFA-314B-16FE-5601-AECF14FAA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57981-B540-EC31-2248-C9EE305F2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FDEBDA-86F7-DFFB-14B9-45E9689C2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F28D63-921E-3BA8-DA43-A551C5A8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97FD42-847B-5C4E-201F-0751DF98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C9EED7D-64A0-5C3F-A628-23F7A31A3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95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B63F6-FEC4-7230-2A29-85AECB02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69C423F-707D-A3B9-25A8-063514C392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982D85-7742-0FFC-D237-22BD42694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B40E14-F46A-8860-0E12-4E2A97134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89AECA-DABF-9B79-D352-F7D2EBF6A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3EA8EA-5E79-EFEE-D569-3628D525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08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D15CD56-2593-1919-3965-10F6896D6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0E3651-C666-6BD3-2399-94076F344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468931-98C8-8DD9-E376-42C6C37CE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597A4D-F824-45AB-948E-145ADBCD9998}" type="datetimeFigureOut">
              <a:rPr lang="fr-FR" smtClean="0"/>
              <a:t>26/06/2025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9AE161-79A2-08F9-792C-0F9809578E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0DFAC8-0078-112F-4DCD-2B5A6DE71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C336B3-F78D-434C-9681-EA25C55311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183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abs/10.1145/3701716.3715528" TargetMode="External"/><Relationship Id="rId2" Type="http://schemas.openxmlformats.org/officeDocument/2006/relationships/hyperlink" Target="https://aclanthology.org/2023.findings-emnlp.647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406.1620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E0DC6F-DB0E-DBE1-8178-AE81BC6B9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Flèches bleues">
            <a:extLst>
              <a:ext uri="{FF2B5EF4-FFF2-40B4-BE49-F238E27FC236}">
                <a16:creationId xmlns:a16="http://schemas.microsoft.com/office/drawing/2014/main" id="{18EB1DCA-7EAB-DA34-74C2-1244A99ED0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D07BF5-D29E-918E-55FE-747AF2A0E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66726" cy="685800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7C6592-9671-B6C4-6FB7-0868160D8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35" y="1424475"/>
            <a:ext cx="3424383" cy="2543448"/>
          </a:xfrm>
        </p:spPr>
        <p:txBody>
          <a:bodyPr anchor="t">
            <a:normAutofit/>
          </a:bodyPr>
          <a:lstStyle/>
          <a:p>
            <a:pPr algn="l"/>
            <a:r>
              <a:rPr lang="fr-FR" sz="3200"/>
              <a:t>Classification de texte avec un LLM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317FBF-ABF2-DB68-2B5E-F75A29FED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035" y="4007796"/>
            <a:ext cx="3424382" cy="2000041"/>
          </a:xfrm>
        </p:spPr>
        <p:txBody>
          <a:bodyPr anchor="b">
            <a:normAutofit/>
          </a:bodyPr>
          <a:lstStyle/>
          <a:p>
            <a:pPr algn="l"/>
            <a:r>
              <a:rPr lang="fr-FR" dirty="0"/>
              <a:t>L’usage d’un LLM pour classifier du texte est-il pertinent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71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2D7510-0A03-D35E-B15C-0E0029FE0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fr-FR" sz="4100"/>
              <a:t>Classification avec Mistral 7B – Résultats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F67306C9-03D0-0FCF-A97B-E22DB3AF6B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73276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5623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D9CF28-F0FF-8A8F-4F5D-B4BD45C8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Synthèse des résultats</a:t>
            </a:r>
            <a:endParaRPr lang="fr-FR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4FD0A01F-6A91-B875-5F71-6327954CF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786062"/>
              </p:ext>
            </p:extLst>
          </p:nvPr>
        </p:nvGraphicFramePr>
        <p:xfrm>
          <a:off x="2013490" y="2964597"/>
          <a:ext cx="8170122" cy="2212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060">
                  <a:extLst>
                    <a:ext uri="{9D8B030D-6E8A-4147-A177-3AD203B41FA5}">
                      <a16:colId xmlns:a16="http://schemas.microsoft.com/office/drawing/2014/main" val="4206109013"/>
                    </a:ext>
                  </a:extLst>
                </a:gridCol>
                <a:gridCol w="2777702">
                  <a:extLst>
                    <a:ext uri="{9D8B030D-6E8A-4147-A177-3AD203B41FA5}">
                      <a16:colId xmlns:a16="http://schemas.microsoft.com/office/drawing/2014/main" val="2841431686"/>
                    </a:ext>
                  </a:extLst>
                </a:gridCol>
                <a:gridCol w="2626360">
                  <a:extLst>
                    <a:ext uri="{9D8B030D-6E8A-4147-A177-3AD203B41FA5}">
                      <a16:colId xmlns:a16="http://schemas.microsoft.com/office/drawing/2014/main" val="4057757313"/>
                    </a:ext>
                  </a:extLst>
                </a:gridCol>
              </a:tblGrid>
              <a:tr h="737616">
                <a:tc>
                  <a:txBody>
                    <a:bodyPr/>
                    <a:lstStyle/>
                    <a:p>
                      <a:r>
                        <a:rPr lang="fr-FR" sz="3300"/>
                        <a:t>Modèle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BERT + NN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Mistral 7b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123524133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fr-FR" sz="3300"/>
                        <a:t>Accuracy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0,88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0,73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20487460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r>
                        <a:rPr lang="fr-FR" sz="3300"/>
                        <a:t>Temps total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1 minute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fr-FR" sz="3300"/>
                        <a:t>11 minutes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38809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23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A84A16-85D3-9D29-8D2E-D7A36500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D75A99-CA59-CC7C-93AA-78C737653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Pour la classification de texte, les modèles d’</a:t>
            </a:r>
            <a:r>
              <a:rPr lang="fr-FR" dirty="0" err="1"/>
              <a:t>embeddings</a:t>
            </a:r>
            <a:r>
              <a:rPr lang="fr-FR" dirty="0"/>
              <a:t> traditionnels restent souvent plus performant qu’un LLM utilisé en local</a:t>
            </a:r>
          </a:p>
        </p:txBody>
      </p:sp>
    </p:spTree>
    <p:extLst>
      <p:ext uri="{BB962C8B-B14F-4D97-AF65-F5344CB8AC3E}">
        <p14:creationId xmlns:p14="http://schemas.microsoft.com/office/powerpoint/2010/main" val="96337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B560F4-2DCE-CF60-8710-4A387501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Evolutions possibles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BC379028-BBC1-FAB1-17D2-B167C57AB7F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275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AA04C1-B049-319B-AE17-E7E9AA2F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65B674D-0EC0-AEBC-03CE-968611C548E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995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6A4D0F-F601-8309-DF0C-8C85A811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prévisionnel - Les données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136B433A-7A94-2E8D-870C-E4D8434EE5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909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69A31B-85AE-892E-92A7-452A7D57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prévisionnel - Le modèle de référence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382EEB72-3050-811F-35C7-5B45F1E98A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663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920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6FE7D-7295-D409-2D2B-914ECB8D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33BC6C-A310-5E36-B5F8-9084905A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prévisionnel - Le modèle de remplacement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8C562937-D0C3-5D43-509D-276F495659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221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1B9518-7F7C-4DB9-3A75-9F3583FD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prévisionnel - 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498D1A-FC4D-5059-6AAA-4E890311D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u="sng" dirty="0">
                <a:hlinkClick r:id="rId2"/>
              </a:rPr>
              <a:t>Zero-shot Topical Text Classification with LLMs - an Experimental Study</a:t>
            </a:r>
            <a:r>
              <a:rPr lang="en-US" dirty="0"/>
              <a:t> (Gretz et al., Findings 2023)</a:t>
            </a:r>
            <a:endParaRPr lang="fr-FR" dirty="0"/>
          </a:p>
          <a:p>
            <a:pPr lvl="0"/>
            <a:r>
              <a:rPr lang="en-US" u="sng" dirty="0">
                <a:hlinkClick r:id="rId3"/>
              </a:rPr>
              <a:t>Pushing the limit of LLMs for text classification</a:t>
            </a:r>
            <a:r>
              <a:rPr lang="en-US" dirty="0"/>
              <a:t> (Zhang et al., 2025)</a:t>
            </a:r>
            <a:endParaRPr lang="fr-FR" dirty="0"/>
          </a:p>
          <a:p>
            <a:pPr lvl="0"/>
            <a:r>
              <a:rPr lang="en-US" u="sng" dirty="0">
                <a:hlinkClick r:id="rId4"/>
              </a:rPr>
              <a:t>LLMs classification performance is overclaimed</a:t>
            </a:r>
            <a:r>
              <a:rPr lang="en-US" dirty="0"/>
              <a:t> (Xu et al., 2024)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008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153225-A704-2298-6EAF-2F0F1E71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fr-FR" sz="4000"/>
              <a:t>Classification avec BERT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CAC836E-7E41-A16E-ACE3-0EDDEDDBA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046982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2161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1AD0-C737-87BC-16F9-0C52B824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24F2CE-1462-B7DC-66B7-B2EC8220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 avec BERT - Résultats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762A55E-F0F5-8EC2-A4E7-30C63034B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3999"/>
            <a:ext cx="5805260" cy="3080658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EBA0730-8BD6-021E-1D5F-A395540CB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733" y="2709888"/>
            <a:ext cx="6677267" cy="41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E49BC0-6973-D28B-3B31-24856A39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fr-FR" dirty="0"/>
              <a:t>Classification avec Mistral 7B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44F192-931F-FD94-F816-83CE4E828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r>
              <a:rPr lang="fr-FR" sz="1800"/>
              <a:t>Usage de mistral 7B en local avec Ollama</a:t>
            </a:r>
          </a:p>
          <a:p>
            <a:r>
              <a:rPr lang="fr-FR" sz="1800"/>
              <a:t>Modèles ZeroShot et FewShot pour la classification</a:t>
            </a:r>
          </a:p>
        </p:txBody>
      </p:sp>
      <p:pic>
        <p:nvPicPr>
          <p:cNvPr id="5" name="Image 4" descr="Une image contenant texte, capture d’écran, carré, Rectangle&#10;&#10;Le contenu généré par l’IA peut être incorrect.">
            <a:extLst>
              <a:ext uri="{FF2B5EF4-FFF2-40B4-BE49-F238E27FC236}">
                <a16:creationId xmlns:a16="http://schemas.microsoft.com/office/drawing/2014/main" id="{9372C1CA-8FFB-4902-6826-E223E9FF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61" y="1487937"/>
            <a:ext cx="5837780" cy="388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040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298</Words>
  <Application>Microsoft Office PowerPoint</Application>
  <PresentationFormat>Grand écran</PresentationFormat>
  <Paragraphs>47</Paragraphs>
  <Slides>13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Thème Office</vt:lpstr>
      <vt:lpstr>Classification de texte avec un LLM</vt:lpstr>
      <vt:lpstr>Sommaire</vt:lpstr>
      <vt:lpstr>Plan prévisionnel - Les données</vt:lpstr>
      <vt:lpstr>Plan prévisionnel - Le modèle de référence</vt:lpstr>
      <vt:lpstr>Plan prévisionnel - Le modèle de remplacement</vt:lpstr>
      <vt:lpstr>Plan prévisionnel - Sources</vt:lpstr>
      <vt:lpstr>Classification avec BERT</vt:lpstr>
      <vt:lpstr>Classification avec BERT - Résultats</vt:lpstr>
      <vt:lpstr>Classification avec Mistral 7B</vt:lpstr>
      <vt:lpstr>Classification avec Mistral 7B – Résultats</vt:lpstr>
      <vt:lpstr>Synthèse des résultats</vt:lpstr>
      <vt:lpstr>Conclusion</vt:lpstr>
      <vt:lpstr>Evolutions possibles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Alexandre Petit</dc:creator>
  <cp:lastModifiedBy>Alexandre Petit</cp:lastModifiedBy>
  <cp:revision>14</cp:revision>
  <dcterms:created xsi:type="dcterms:W3CDTF">2025-05-17T03:34:01Z</dcterms:created>
  <dcterms:modified xsi:type="dcterms:W3CDTF">2025-06-26T16:07:02Z</dcterms:modified>
</cp:coreProperties>
</file>